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8.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9.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6.xml" ContentType="application/vnd.openxmlformats-officedocument.presentationml.tags+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8.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54" r:id="rId5"/>
    <p:sldMasterId id="2147484866" r:id="rId6"/>
    <p:sldMasterId id="2147484899" r:id="rId7"/>
    <p:sldMasterId id="2147484933" r:id="rId8"/>
    <p:sldMasterId id="2147484961" r:id="rId9"/>
    <p:sldMasterId id="2147484963" r:id="rId10"/>
    <p:sldMasterId id="2147484996" r:id="rId11"/>
    <p:sldMasterId id="2147485062" r:id="rId12"/>
    <p:sldMasterId id="2147485091" r:id="rId13"/>
  </p:sldMasterIdLst>
  <p:notesMasterIdLst>
    <p:notesMasterId r:id="rId41"/>
  </p:notesMasterIdLst>
  <p:handoutMasterIdLst>
    <p:handoutMasterId r:id="rId42"/>
  </p:handoutMasterIdLst>
  <p:sldIdLst>
    <p:sldId id="2042" r:id="rId14"/>
    <p:sldId id="1720" r:id="rId15"/>
    <p:sldId id="2076136244" r:id="rId16"/>
    <p:sldId id="11950" r:id="rId17"/>
    <p:sldId id="2076136243" r:id="rId18"/>
    <p:sldId id="2067" r:id="rId19"/>
    <p:sldId id="2076137277" r:id="rId20"/>
    <p:sldId id="11925" r:id="rId21"/>
    <p:sldId id="11927" r:id="rId22"/>
    <p:sldId id="11929" r:id="rId23"/>
    <p:sldId id="11948" r:id="rId24"/>
    <p:sldId id="11933" r:id="rId25"/>
    <p:sldId id="11941" r:id="rId26"/>
    <p:sldId id="11931" r:id="rId27"/>
    <p:sldId id="11939" r:id="rId28"/>
    <p:sldId id="11936" r:id="rId29"/>
    <p:sldId id="11949" r:id="rId30"/>
    <p:sldId id="11942" r:id="rId31"/>
    <p:sldId id="11944" r:id="rId32"/>
    <p:sldId id="11943" r:id="rId33"/>
    <p:sldId id="11945" r:id="rId34"/>
    <p:sldId id="11946" r:id="rId35"/>
    <p:sldId id="11947" r:id="rId36"/>
    <p:sldId id="1527" r:id="rId37"/>
    <p:sldId id="2046" r:id="rId38"/>
    <p:sldId id="2076136240" r:id="rId39"/>
    <p:sldId id="2076136246" r:id="rId40"/>
  </p:sldIdLst>
  <p:sldSz cx="12192000" cy="6858000"/>
  <p:notesSz cx="6858000" cy="12573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2042"/>
            <p14:sldId id="1720"/>
            <p14:sldId id="2076136244"/>
            <p14:sldId id="11950"/>
            <p14:sldId id="2076136243"/>
            <p14:sldId id="2067"/>
            <p14:sldId id="2076137277"/>
            <p14:sldId id="11925"/>
            <p14:sldId id="11927"/>
            <p14:sldId id="11929"/>
            <p14:sldId id="11948"/>
            <p14:sldId id="11933"/>
            <p14:sldId id="11941"/>
            <p14:sldId id="11931"/>
            <p14:sldId id="11939"/>
            <p14:sldId id="11936"/>
            <p14:sldId id="11949"/>
            <p14:sldId id="11942"/>
            <p14:sldId id="11944"/>
            <p14:sldId id="11943"/>
            <p14:sldId id="11945"/>
            <p14:sldId id="11946"/>
            <p14:sldId id="11947"/>
            <p14:sldId id="1527"/>
            <p14:sldId id="2046"/>
            <p14:sldId id="2076136240"/>
            <p14:sldId id="207613624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5B9E"/>
    <a:srgbClr val="D83B01"/>
    <a:srgbClr val="000000"/>
    <a:srgbClr val="50E6FF"/>
    <a:srgbClr val="FEF000"/>
    <a:srgbClr val="3B2E58"/>
    <a:srgbClr val="243A5E"/>
    <a:srgbClr val="274B47"/>
    <a:srgbClr val="2F2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FA7C7C-312B-F3C1-62BF-BFDD435BC198}" v="49" dt="2020-01-27T02:09:43.069"/>
    <p1510:client id="{55B5A4C9-3AA0-49D3-BE00-6794E8A13460}" v="907" dt="2020-01-27T02:20:41.450"/>
    <p1510:client id="{6633F982-A3E7-21FD-772C-A2B33399C460}" v="6" dt="2020-01-27T02:14:42.261"/>
    <p1510:client id="{EE1FC177-732F-E6F6-CE28-C849097313E4}" v="68" dt="2020-01-26T20:32:00.7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670" autoAdjust="0"/>
  </p:normalViewPr>
  <p:slideViewPr>
    <p:cSldViewPr snapToGrid="0">
      <p:cViewPr varScale="1">
        <p:scale>
          <a:sx n="76" d="100"/>
          <a:sy n="76" d="100"/>
        </p:scale>
        <p:origin x="114" y="8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3" Type="http://schemas.openxmlformats.org/officeDocument/2006/relationships/customXml" Target="../customXml/item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handoutMaster" Target="handoutMasters/handoutMaster1.xml"/><Relationship Id="rId47" Type="http://schemas.openxmlformats.org/officeDocument/2006/relationships/tableStyles" Target="tableStyles.xml"/><Relationship Id="rId50" Type="http://schemas.microsoft.com/office/2018/10/relationships/authors" Target="author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dy Weyn" userId="16113284-56cd-4908-be7b-2e8307746562" providerId="ADAL" clId="{55B5A4C9-3AA0-49D3-BE00-6794E8A13460}"/>
    <pc:docChg chg="undo custSel addSld delSld modSld sldOrd modSection">
      <pc:chgData name="Dandy Weyn" userId="16113284-56cd-4908-be7b-2e8307746562" providerId="ADAL" clId="{55B5A4C9-3AA0-49D3-BE00-6794E8A13460}" dt="2020-01-27T02:20:41.450" v="7831" actId="20577"/>
      <pc:docMkLst>
        <pc:docMk/>
      </pc:docMkLst>
      <pc:sldChg chg="modNotesTx">
        <pc:chgData name="Dandy Weyn" userId="16113284-56cd-4908-be7b-2e8307746562" providerId="ADAL" clId="{55B5A4C9-3AA0-49D3-BE00-6794E8A13460}" dt="2020-01-26T22:28:34.147" v="7802" actId="6549"/>
        <pc:sldMkLst>
          <pc:docMk/>
          <pc:sldMk cId="2815043966" sldId="1527"/>
        </pc:sldMkLst>
      </pc:sldChg>
      <pc:sldChg chg="modSp add del">
        <pc:chgData name="Dandy Weyn" userId="16113284-56cd-4908-be7b-2e8307746562" providerId="ADAL" clId="{55B5A4C9-3AA0-49D3-BE00-6794E8A13460}" dt="2020-01-26T22:28:47.842" v="7803" actId="20577"/>
        <pc:sldMkLst>
          <pc:docMk/>
          <pc:sldMk cId="1816173386" sldId="2046"/>
        </pc:sldMkLst>
        <pc:spChg chg="mod">
          <ac:chgData name="Dandy Weyn" userId="16113284-56cd-4908-be7b-2e8307746562" providerId="ADAL" clId="{55B5A4C9-3AA0-49D3-BE00-6794E8A13460}" dt="2020-01-26T22:28:47.842" v="7803" actId="20577"/>
          <ac:spMkLst>
            <pc:docMk/>
            <pc:sldMk cId="1816173386" sldId="2046"/>
            <ac:spMk id="11" creationId="{7890CE0F-8A76-4109-81A0-4BECFC436410}"/>
          </ac:spMkLst>
        </pc:spChg>
      </pc:sldChg>
      <pc:sldChg chg="modNotesTx">
        <pc:chgData name="Dandy Weyn" userId="16113284-56cd-4908-be7b-2e8307746562" providerId="ADAL" clId="{55B5A4C9-3AA0-49D3-BE00-6794E8A13460}" dt="2020-01-27T02:20:41.450" v="7831" actId="20577"/>
        <pc:sldMkLst>
          <pc:docMk/>
          <pc:sldMk cId="3343626041" sldId="2067"/>
        </pc:sldMkLst>
      </pc:sldChg>
      <pc:sldChg chg="del">
        <pc:chgData name="Dandy Weyn" userId="16113284-56cd-4908-be7b-2e8307746562" providerId="ADAL" clId="{55B5A4C9-3AA0-49D3-BE00-6794E8A13460}" dt="2020-01-26T21:51:28.973" v="3182" actId="47"/>
        <pc:sldMkLst>
          <pc:docMk/>
          <pc:sldMk cId="461206984" sldId="2079"/>
        </pc:sldMkLst>
      </pc:sldChg>
      <pc:sldChg chg="del">
        <pc:chgData name="Dandy Weyn" userId="16113284-56cd-4908-be7b-2e8307746562" providerId="ADAL" clId="{55B5A4C9-3AA0-49D3-BE00-6794E8A13460}" dt="2020-01-26T21:51:28.973" v="3182" actId="47"/>
        <pc:sldMkLst>
          <pc:docMk/>
          <pc:sldMk cId="3964317285" sldId="2081"/>
        </pc:sldMkLst>
      </pc:sldChg>
      <pc:sldChg chg="del">
        <pc:chgData name="Dandy Weyn" userId="16113284-56cd-4908-be7b-2e8307746562" providerId="ADAL" clId="{55B5A4C9-3AA0-49D3-BE00-6794E8A13460}" dt="2020-01-26T21:51:28.973" v="3182" actId="47"/>
        <pc:sldMkLst>
          <pc:docMk/>
          <pc:sldMk cId="386758008" sldId="2101"/>
        </pc:sldMkLst>
      </pc:sldChg>
      <pc:sldChg chg="modNotesTx">
        <pc:chgData name="Dandy Weyn" userId="16113284-56cd-4908-be7b-2e8307746562" providerId="ADAL" clId="{55B5A4C9-3AA0-49D3-BE00-6794E8A13460}" dt="2020-01-26T21:41:28.490" v="1750" actId="20577"/>
        <pc:sldMkLst>
          <pc:docMk/>
          <pc:sldMk cId="4162391619" sldId="11925"/>
        </pc:sldMkLst>
      </pc:sldChg>
      <pc:sldChg chg="modNotesTx">
        <pc:chgData name="Dandy Weyn" userId="16113284-56cd-4908-be7b-2e8307746562" providerId="ADAL" clId="{55B5A4C9-3AA0-49D3-BE00-6794E8A13460}" dt="2020-01-26T21:42:44.322" v="2057" actId="20577"/>
        <pc:sldMkLst>
          <pc:docMk/>
          <pc:sldMk cId="2370576238" sldId="11927"/>
        </pc:sldMkLst>
      </pc:sldChg>
      <pc:sldChg chg="modNotesTx">
        <pc:chgData name="Dandy Weyn" userId="16113284-56cd-4908-be7b-2e8307746562" providerId="ADAL" clId="{55B5A4C9-3AA0-49D3-BE00-6794E8A13460}" dt="2020-01-26T21:44:06.435" v="2426" actId="6549"/>
        <pc:sldMkLst>
          <pc:docMk/>
          <pc:sldMk cId="4205504877" sldId="11929"/>
        </pc:sldMkLst>
      </pc:sldChg>
      <pc:sldChg chg="modNotesTx">
        <pc:chgData name="Dandy Weyn" userId="16113284-56cd-4908-be7b-2e8307746562" providerId="ADAL" clId="{55B5A4C9-3AA0-49D3-BE00-6794E8A13460}" dt="2020-01-26T21:58:00.532" v="4480" actId="6549"/>
        <pc:sldMkLst>
          <pc:docMk/>
          <pc:sldMk cId="4130563465" sldId="11931"/>
        </pc:sldMkLst>
      </pc:sldChg>
      <pc:sldChg chg="modNotesTx">
        <pc:chgData name="Dandy Weyn" userId="16113284-56cd-4908-be7b-2e8307746562" providerId="ADAL" clId="{55B5A4C9-3AA0-49D3-BE00-6794E8A13460}" dt="2020-01-26T21:47:14.845" v="3181" actId="6549"/>
        <pc:sldMkLst>
          <pc:docMk/>
          <pc:sldMk cId="2739822036" sldId="11933"/>
        </pc:sldMkLst>
      </pc:sldChg>
      <pc:sldChg chg="modNotesTx">
        <pc:chgData name="Dandy Weyn" userId="16113284-56cd-4908-be7b-2e8307746562" providerId="ADAL" clId="{55B5A4C9-3AA0-49D3-BE00-6794E8A13460}" dt="2020-01-26T22:05:14.345" v="5537" actId="20577"/>
        <pc:sldMkLst>
          <pc:docMk/>
          <pc:sldMk cId="4288672248" sldId="11936"/>
        </pc:sldMkLst>
      </pc:sldChg>
      <pc:sldChg chg="del">
        <pc:chgData name="Dandy Weyn" userId="16113284-56cd-4908-be7b-2e8307746562" providerId="ADAL" clId="{55B5A4C9-3AA0-49D3-BE00-6794E8A13460}" dt="2020-01-26T21:58:16.500" v="4481" actId="47"/>
        <pc:sldMkLst>
          <pc:docMk/>
          <pc:sldMk cId="247108734" sldId="11937"/>
        </pc:sldMkLst>
      </pc:sldChg>
      <pc:sldChg chg="modSp modNotesTx">
        <pc:chgData name="Dandy Weyn" userId="16113284-56cd-4908-be7b-2e8307746562" providerId="ADAL" clId="{55B5A4C9-3AA0-49D3-BE00-6794E8A13460}" dt="2020-01-26T22:01:17.771" v="5163" actId="113"/>
        <pc:sldMkLst>
          <pc:docMk/>
          <pc:sldMk cId="2261271713" sldId="11939"/>
        </pc:sldMkLst>
        <pc:spChg chg="mod">
          <ac:chgData name="Dandy Weyn" userId="16113284-56cd-4908-be7b-2e8307746562" providerId="ADAL" clId="{55B5A4C9-3AA0-49D3-BE00-6794E8A13460}" dt="2020-01-26T21:59:09.994" v="4632" actId="20577"/>
          <ac:spMkLst>
            <pc:docMk/>
            <pc:sldMk cId="2261271713" sldId="11939"/>
            <ac:spMk id="34" creationId="{1517D7F0-220B-4E90-9844-9127BBE5C573}"/>
          </ac:spMkLst>
        </pc:spChg>
        <pc:spChg chg="mod">
          <ac:chgData name="Dandy Weyn" userId="16113284-56cd-4908-be7b-2e8307746562" providerId="ADAL" clId="{55B5A4C9-3AA0-49D3-BE00-6794E8A13460}" dt="2020-01-26T21:58:31.346" v="4497" actId="20577"/>
          <ac:spMkLst>
            <pc:docMk/>
            <pc:sldMk cId="2261271713" sldId="11939"/>
            <ac:spMk id="56" creationId="{0932592B-135A-4432-BD57-CBE855ABFFD4}"/>
          </ac:spMkLst>
        </pc:spChg>
      </pc:sldChg>
      <pc:sldChg chg="modSp modNotesTx">
        <pc:chgData name="Dandy Weyn" userId="16113284-56cd-4908-be7b-2e8307746562" providerId="ADAL" clId="{55B5A4C9-3AA0-49D3-BE00-6794E8A13460}" dt="2020-01-26T21:55:20.077" v="3784" actId="20577"/>
        <pc:sldMkLst>
          <pc:docMk/>
          <pc:sldMk cId="288135892" sldId="11941"/>
        </pc:sldMkLst>
        <pc:spChg chg="mod">
          <ac:chgData name="Dandy Weyn" userId="16113284-56cd-4908-be7b-2e8307746562" providerId="ADAL" clId="{55B5A4C9-3AA0-49D3-BE00-6794E8A13460}" dt="2020-01-26T21:52:23.525" v="3254" actId="14100"/>
          <ac:spMkLst>
            <pc:docMk/>
            <pc:sldMk cId="288135892" sldId="11941"/>
            <ac:spMk id="117" creationId="{0BF46D99-8DEA-4A7E-BF06-291D07D4AD54}"/>
          </ac:spMkLst>
        </pc:spChg>
      </pc:sldChg>
      <pc:sldChg chg="modNotesTx">
        <pc:chgData name="Dandy Weyn" userId="16113284-56cd-4908-be7b-2e8307746562" providerId="ADAL" clId="{55B5A4C9-3AA0-49D3-BE00-6794E8A13460}" dt="2020-01-26T22:09:33.522" v="5926" actId="20577"/>
        <pc:sldMkLst>
          <pc:docMk/>
          <pc:sldMk cId="301677206" sldId="11942"/>
        </pc:sldMkLst>
      </pc:sldChg>
      <pc:sldChg chg="modNotesTx">
        <pc:chgData name="Dandy Weyn" userId="16113284-56cd-4908-be7b-2e8307746562" providerId="ADAL" clId="{55B5A4C9-3AA0-49D3-BE00-6794E8A13460}" dt="2020-01-26T22:12:52.632" v="6549" actId="20577"/>
        <pc:sldMkLst>
          <pc:docMk/>
          <pc:sldMk cId="2922676630" sldId="11943"/>
        </pc:sldMkLst>
      </pc:sldChg>
      <pc:sldChg chg="modNotesTx">
        <pc:chgData name="Dandy Weyn" userId="16113284-56cd-4908-be7b-2e8307746562" providerId="ADAL" clId="{55B5A4C9-3AA0-49D3-BE00-6794E8A13460}" dt="2020-01-26T22:11:33.484" v="6274" actId="20577"/>
        <pc:sldMkLst>
          <pc:docMk/>
          <pc:sldMk cId="4161613356" sldId="11944"/>
        </pc:sldMkLst>
      </pc:sldChg>
      <pc:sldChg chg="modNotesTx">
        <pc:chgData name="Dandy Weyn" userId="16113284-56cd-4908-be7b-2e8307746562" providerId="ADAL" clId="{55B5A4C9-3AA0-49D3-BE00-6794E8A13460}" dt="2020-01-26T22:23:33.553" v="7137" actId="313"/>
        <pc:sldMkLst>
          <pc:docMk/>
          <pc:sldMk cId="3599643942" sldId="11945"/>
        </pc:sldMkLst>
      </pc:sldChg>
      <pc:sldChg chg="modSp modNotes modNotesTx">
        <pc:chgData name="Dandy Weyn" userId="16113284-56cd-4908-be7b-2e8307746562" providerId="ADAL" clId="{55B5A4C9-3AA0-49D3-BE00-6794E8A13460}" dt="2020-01-26T22:28:30.913" v="7801" actId="27636"/>
        <pc:sldMkLst>
          <pc:docMk/>
          <pc:sldMk cId="2458306358" sldId="11946"/>
        </pc:sldMkLst>
        <pc:spChg chg="mod">
          <ac:chgData name="Dandy Weyn" userId="16113284-56cd-4908-be7b-2e8307746562" providerId="ADAL" clId="{55B5A4C9-3AA0-49D3-BE00-6794E8A13460}" dt="2020-01-26T22:23:45.262" v="7175" actId="20577"/>
          <ac:spMkLst>
            <pc:docMk/>
            <pc:sldMk cId="2458306358" sldId="11946"/>
            <ac:spMk id="117" creationId="{0BF46D99-8DEA-4A7E-BF06-291D07D4AD54}"/>
          </ac:spMkLst>
        </pc:spChg>
      </pc:sldChg>
      <pc:sldChg chg="modNotesTx">
        <pc:chgData name="Dandy Weyn" userId="16113284-56cd-4908-be7b-2e8307746562" providerId="ADAL" clId="{55B5A4C9-3AA0-49D3-BE00-6794E8A13460}" dt="2020-01-26T22:26:52.723" v="7653" actId="20577"/>
        <pc:sldMkLst>
          <pc:docMk/>
          <pc:sldMk cId="1449938780" sldId="11947"/>
        </pc:sldMkLst>
      </pc:sldChg>
      <pc:sldChg chg="modNotesTx">
        <pc:chgData name="Dandy Weyn" userId="16113284-56cd-4908-be7b-2e8307746562" providerId="ADAL" clId="{55B5A4C9-3AA0-49D3-BE00-6794E8A13460}" dt="2020-01-26T21:45:06.822" v="2656" actId="6549"/>
        <pc:sldMkLst>
          <pc:docMk/>
          <pc:sldMk cId="2126458150" sldId="11948"/>
        </pc:sldMkLst>
      </pc:sldChg>
      <pc:sldChg chg="modNotesTx">
        <pc:chgData name="Dandy Weyn" userId="16113284-56cd-4908-be7b-2e8307746562" providerId="ADAL" clId="{55B5A4C9-3AA0-49D3-BE00-6794E8A13460}" dt="2020-01-26T22:07:27.187" v="5729" actId="20577"/>
        <pc:sldMkLst>
          <pc:docMk/>
          <pc:sldMk cId="132102869" sldId="11949"/>
        </pc:sldMkLst>
      </pc:sldChg>
      <pc:sldChg chg="del">
        <pc:chgData name="Dandy Weyn" userId="16113284-56cd-4908-be7b-2e8307746562" providerId="ADAL" clId="{55B5A4C9-3AA0-49D3-BE00-6794E8A13460}" dt="2020-01-26T21:51:28.973" v="3182" actId="47"/>
        <pc:sldMkLst>
          <pc:docMk/>
          <pc:sldMk cId="2813322252" sldId="2076136239"/>
        </pc:sldMkLst>
      </pc:sldChg>
      <pc:sldChg chg="modSp add">
        <pc:chgData name="Dandy Weyn" userId="16113284-56cd-4908-be7b-2e8307746562" providerId="ADAL" clId="{55B5A4C9-3AA0-49D3-BE00-6794E8A13460}" dt="2020-01-26T22:28:52.988" v="7805" actId="20577"/>
        <pc:sldMkLst>
          <pc:docMk/>
          <pc:sldMk cId="2325010408" sldId="2076136240"/>
        </pc:sldMkLst>
        <pc:spChg chg="mod">
          <ac:chgData name="Dandy Weyn" userId="16113284-56cd-4908-be7b-2e8307746562" providerId="ADAL" clId="{55B5A4C9-3AA0-49D3-BE00-6794E8A13460}" dt="2020-01-26T22:28:52.988" v="7805" actId="20577"/>
          <ac:spMkLst>
            <pc:docMk/>
            <pc:sldMk cId="2325010408" sldId="2076136240"/>
            <ac:spMk id="39" creationId="{E0FAE854-0A14-4C6C-BCD2-AF6D4CE602D3}"/>
          </ac:spMkLst>
        </pc:spChg>
        <pc:spChg chg="mod">
          <ac:chgData name="Dandy Weyn" userId="16113284-56cd-4908-be7b-2e8307746562" providerId="ADAL" clId="{55B5A4C9-3AA0-49D3-BE00-6794E8A13460}" dt="2020-01-26T22:28:51.014" v="7804" actId="20577"/>
          <ac:spMkLst>
            <pc:docMk/>
            <pc:sldMk cId="2325010408" sldId="2076136240"/>
            <ac:spMk id="40" creationId="{E6DD4EB5-AE18-435B-8BE3-742B37D76712}"/>
          </ac:spMkLst>
        </pc:spChg>
      </pc:sldChg>
      <pc:sldChg chg="del">
        <pc:chgData name="Dandy Weyn" userId="16113284-56cd-4908-be7b-2e8307746562" providerId="ADAL" clId="{55B5A4C9-3AA0-49D3-BE00-6794E8A13460}" dt="2020-01-26T22:30:40.815" v="7807" actId="47"/>
        <pc:sldMkLst>
          <pc:docMk/>
          <pc:sldMk cId="3237998387" sldId="2076136241"/>
        </pc:sldMkLst>
      </pc:sldChg>
      <pc:sldChg chg="addSp delSp modSp add ord modNotesTx">
        <pc:chgData name="Dandy Weyn" userId="16113284-56cd-4908-be7b-2e8307746562" providerId="ADAL" clId="{55B5A4C9-3AA0-49D3-BE00-6794E8A13460}" dt="2020-01-26T20:55:41.192" v="992"/>
        <pc:sldMkLst>
          <pc:docMk/>
          <pc:sldMk cId="1160693406" sldId="2076136243"/>
        </pc:sldMkLst>
        <pc:spChg chg="add del mod">
          <ac:chgData name="Dandy Weyn" userId="16113284-56cd-4908-be7b-2e8307746562" providerId="ADAL" clId="{55B5A4C9-3AA0-49D3-BE00-6794E8A13460}" dt="2020-01-26T20:45:45.779" v="360" actId="478"/>
          <ac:spMkLst>
            <pc:docMk/>
            <pc:sldMk cId="1160693406" sldId="2076136243"/>
            <ac:spMk id="3" creationId="{7C73BD96-A9B5-4C0D-8668-C815E3ACA699}"/>
          </ac:spMkLst>
        </pc:spChg>
        <pc:spChg chg="del">
          <ac:chgData name="Dandy Weyn" userId="16113284-56cd-4908-be7b-2e8307746562" providerId="ADAL" clId="{55B5A4C9-3AA0-49D3-BE00-6794E8A13460}" dt="2020-01-26T20:45:21.163" v="336" actId="478"/>
          <ac:spMkLst>
            <pc:docMk/>
            <pc:sldMk cId="1160693406" sldId="2076136243"/>
            <ac:spMk id="9" creationId="{D3F3EB0D-BB5B-409D-8F2C-489133A9F573}"/>
          </ac:spMkLst>
        </pc:spChg>
        <pc:spChg chg="del">
          <ac:chgData name="Dandy Weyn" userId="16113284-56cd-4908-be7b-2e8307746562" providerId="ADAL" clId="{55B5A4C9-3AA0-49D3-BE00-6794E8A13460}" dt="2020-01-26T20:45:21.163" v="336" actId="478"/>
          <ac:spMkLst>
            <pc:docMk/>
            <pc:sldMk cId="1160693406" sldId="2076136243"/>
            <ac:spMk id="10" creationId="{3A51BFF2-1F82-4BDD-808C-7E394D8A4A1C}"/>
          </ac:spMkLst>
        </pc:spChg>
        <pc:spChg chg="mod">
          <ac:chgData name="Dandy Weyn" userId="16113284-56cd-4908-be7b-2e8307746562" providerId="ADAL" clId="{55B5A4C9-3AA0-49D3-BE00-6794E8A13460}" dt="2020-01-26T20:45:09.655" v="308" actId="20577"/>
          <ac:spMkLst>
            <pc:docMk/>
            <pc:sldMk cId="1160693406" sldId="2076136243"/>
            <ac:spMk id="13" creationId="{81DD0A54-63EE-6E48-AE4B-B4434975105E}"/>
          </ac:spMkLst>
        </pc:spChg>
        <pc:spChg chg="mod">
          <ac:chgData name="Dandy Weyn" userId="16113284-56cd-4908-be7b-2e8307746562" providerId="ADAL" clId="{55B5A4C9-3AA0-49D3-BE00-6794E8A13460}" dt="2020-01-26T20:44:56.871" v="259" actId="6549"/>
          <ac:spMkLst>
            <pc:docMk/>
            <pc:sldMk cId="1160693406" sldId="2076136243"/>
            <ac:spMk id="19" creationId="{2E41308A-A05D-E843-A275-12F0F924D037}"/>
          </ac:spMkLst>
        </pc:spChg>
        <pc:spChg chg="mod">
          <ac:chgData name="Dandy Weyn" userId="16113284-56cd-4908-be7b-2e8307746562" providerId="ADAL" clId="{55B5A4C9-3AA0-49D3-BE00-6794E8A13460}" dt="2020-01-26T20:45:18.453" v="335" actId="20577"/>
          <ac:spMkLst>
            <pc:docMk/>
            <pc:sldMk cId="1160693406" sldId="2076136243"/>
            <ac:spMk id="22" creationId="{CEDC0C3D-E2A7-4861-84F9-D84CBF551628}"/>
          </ac:spMkLst>
        </pc:spChg>
      </pc:sldChg>
      <pc:sldChg chg="modNotesTx">
        <pc:chgData name="Dandy Weyn" userId="16113284-56cd-4908-be7b-2e8307746562" providerId="ADAL" clId="{55B5A4C9-3AA0-49D3-BE00-6794E8A13460}" dt="2020-01-26T20:41:10.847" v="204" actId="20577"/>
        <pc:sldMkLst>
          <pc:docMk/>
          <pc:sldMk cId="2959404925" sldId="2076136244"/>
        </pc:sldMkLst>
      </pc:sldChg>
      <pc:sldChg chg="del">
        <pc:chgData name="Dandy Weyn" userId="16113284-56cd-4908-be7b-2e8307746562" providerId="ADAL" clId="{55B5A4C9-3AA0-49D3-BE00-6794E8A13460}" dt="2020-01-26T21:51:28.973" v="3182" actId="47"/>
        <pc:sldMkLst>
          <pc:docMk/>
          <pc:sldMk cId="32169065" sldId="2076136245"/>
        </pc:sldMkLst>
      </pc:sldChg>
      <pc:sldChg chg="modSp modNotesTx">
        <pc:chgData name="Dandy Weyn" userId="16113284-56cd-4908-be7b-2e8307746562" providerId="ADAL" clId="{55B5A4C9-3AA0-49D3-BE00-6794E8A13460}" dt="2020-01-26T22:30:31.403" v="7806" actId="14100"/>
        <pc:sldMkLst>
          <pc:docMk/>
          <pc:sldMk cId="2772508646" sldId="2076136246"/>
        </pc:sldMkLst>
        <pc:spChg chg="mod">
          <ac:chgData name="Dandy Weyn" userId="16113284-56cd-4908-be7b-2e8307746562" providerId="ADAL" clId="{55B5A4C9-3AA0-49D3-BE00-6794E8A13460}" dt="2020-01-26T22:30:31.403" v="7806" actId="14100"/>
          <ac:spMkLst>
            <pc:docMk/>
            <pc:sldMk cId="2772508646" sldId="2076136246"/>
            <ac:spMk id="4" creationId="{57142998-EA94-4FA2-A6F3-9EB067C25E21}"/>
          </ac:spMkLst>
        </pc:spChg>
      </pc:sldChg>
      <pc:sldChg chg="addSp delSp modSp add ord modNotesTx">
        <pc:chgData name="Dandy Weyn" userId="16113284-56cd-4908-be7b-2e8307746562" providerId="ADAL" clId="{55B5A4C9-3AA0-49D3-BE00-6794E8A13460}" dt="2020-01-26T20:56:13.194" v="1036" actId="6549"/>
        <pc:sldMkLst>
          <pc:docMk/>
          <pc:sldMk cId="3436212347" sldId="2076137277"/>
        </pc:sldMkLst>
        <pc:spChg chg="mod">
          <ac:chgData name="Dandy Weyn" userId="16113284-56cd-4908-be7b-2e8307746562" providerId="ADAL" clId="{55B5A4C9-3AA0-49D3-BE00-6794E8A13460}" dt="2020-01-26T20:55:30.218" v="987" actId="1076"/>
          <ac:spMkLst>
            <pc:docMk/>
            <pc:sldMk cId="3436212347" sldId="2076137277"/>
            <ac:spMk id="2" creationId="{62A59A7F-3326-4A49-B7C3-EA230ABD3001}"/>
          </ac:spMkLst>
        </pc:spChg>
        <pc:spChg chg="mod">
          <ac:chgData name="Dandy Weyn" userId="16113284-56cd-4908-be7b-2e8307746562" providerId="ADAL" clId="{55B5A4C9-3AA0-49D3-BE00-6794E8A13460}" dt="2020-01-26T20:55:33.931" v="988" actId="1076"/>
          <ac:spMkLst>
            <pc:docMk/>
            <pc:sldMk cId="3436212347" sldId="2076137277"/>
            <ac:spMk id="6" creationId="{2E3EF8C8-A2CF-4FA4-8522-8063D3D6A76E}"/>
          </ac:spMkLst>
        </pc:spChg>
        <pc:spChg chg="add del mod">
          <ac:chgData name="Dandy Weyn" userId="16113284-56cd-4908-be7b-2e8307746562" providerId="ADAL" clId="{55B5A4C9-3AA0-49D3-BE00-6794E8A13460}" dt="2020-01-26T20:55:16.555" v="983" actId="478"/>
          <ac:spMkLst>
            <pc:docMk/>
            <pc:sldMk cId="3436212347" sldId="2076137277"/>
            <ac:spMk id="14" creationId="{1C39C8E0-C3C9-4F44-B26D-F232D378126B}"/>
          </ac:spMkLst>
        </pc:spChg>
        <pc:grpChg chg="del">
          <ac:chgData name="Dandy Weyn" userId="16113284-56cd-4908-be7b-2e8307746562" providerId="ADAL" clId="{55B5A4C9-3AA0-49D3-BE00-6794E8A13460}" dt="2020-01-26T20:55:07.508" v="980" actId="478"/>
          <ac:grpSpMkLst>
            <pc:docMk/>
            <pc:sldMk cId="3436212347" sldId="2076137277"/>
            <ac:grpSpMk id="22" creationId="{379F336E-E704-6F4D-A405-85300597496D}"/>
          </ac:grpSpMkLst>
        </pc:grpChg>
        <pc:picChg chg="add mod">
          <ac:chgData name="Dandy Weyn" userId="16113284-56cd-4908-be7b-2e8307746562" providerId="ADAL" clId="{55B5A4C9-3AA0-49D3-BE00-6794E8A13460}" dt="2020-01-26T20:55:30.218" v="987" actId="1076"/>
          <ac:picMkLst>
            <pc:docMk/>
            <pc:sldMk cId="3436212347" sldId="2076137277"/>
            <ac:picMk id="15" creationId="{43155E9A-1E0C-483D-8178-E2708B1DD20D}"/>
          </ac:picMkLst>
        </pc:picChg>
      </pc:sldChg>
      <pc:sldMasterChg chg="delSldLayout">
        <pc:chgData name="Dandy Weyn" userId="16113284-56cd-4908-be7b-2e8307746562" providerId="ADAL" clId="{55B5A4C9-3AA0-49D3-BE00-6794E8A13460}" dt="2020-01-26T21:51:28.973" v="3182" actId="47"/>
        <pc:sldMasterMkLst>
          <pc:docMk/>
          <pc:sldMasterMk cId="3588427678" sldId="2147484229"/>
        </pc:sldMasterMkLst>
        <pc:sldLayoutChg chg="del">
          <pc:chgData name="Dandy Weyn" userId="16113284-56cd-4908-be7b-2e8307746562" providerId="ADAL" clId="{55B5A4C9-3AA0-49D3-BE00-6794E8A13460}" dt="2020-01-26T21:51:28.973" v="3182" actId="47"/>
          <pc:sldLayoutMkLst>
            <pc:docMk/>
            <pc:sldMasterMk cId="3588427678" sldId="2147484229"/>
            <pc:sldLayoutMk cId="2107125712" sldId="2147485124"/>
          </pc:sldLayoutMkLst>
        </pc:sldLayoutChg>
        <pc:sldLayoutChg chg="del">
          <pc:chgData name="Dandy Weyn" userId="16113284-56cd-4908-be7b-2e8307746562" providerId="ADAL" clId="{55B5A4C9-3AA0-49D3-BE00-6794E8A13460}" dt="2020-01-26T21:51:28.973" v="3182" actId="47"/>
          <pc:sldLayoutMkLst>
            <pc:docMk/>
            <pc:sldMasterMk cId="3588427678" sldId="2147484229"/>
            <pc:sldLayoutMk cId="3118722093" sldId="2147485125"/>
          </pc:sldLayoutMkLst>
        </pc:sldLayoutChg>
      </pc:sldMasterChg>
    </pc:docChg>
  </pc:docChgLst>
  <pc:docChgLst>
    <pc:chgData name="Chris Testa-O Neill" userId="5bbc7867-2897-41b3-9195-1c81bf62a82b" providerId="ADAL" clId="{50C0205D-37DA-4099-AD15-E3267D2A9F34}"/>
    <pc:docChg chg="modSld">
      <pc:chgData name="Chris Testa-O Neill" userId="5bbc7867-2897-41b3-9195-1c81bf62a82b" providerId="ADAL" clId="{50C0205D-37DA-4099-AD15-E3267D2A9F34}" dt="2020-01-21T18:22:27.858" v="0" actId="20577"/>
      <pc:docMkLst>
        <pc:docMk/>
      </pc:docMkLst>
      <pc:sldChg chg="modNotesTx">
        <pc:chgData name="Chris Testa-O Neill" userId="5bbc7867-2897-41b3-9195-1c81bf62a82b" providerId="ADAL" clId="{50C0205D-37DA-4099-AD15-E3267D2A9F34}" dt="2020-01-21T18:22:27.858" v="0" actId="20577"/>
        <pc:sldMkLst>
          <pc:docMk/>
          <pc:sldMk cId="288135892" sldId="11941"/>
        </pc:sldMkLst>
      </pc:sldChg>
    </pc:docChg>
  </pc:docChgLst>
  <pc:docChgLst>
    <pc:chgData name="Deidre Morrison" userId="0be48267-3d66-4082-86bd-839bee4d594e" providerId="ADAL" clId="{C4E5B3AD-7628-F342-AA77-0EDE46043D5F}"/>
    <pc:docChg chg="undo redo custSel addSld delSld modSld modMainMaster modSection">
      <pc:chgData name="Deidre Morrison" userId="0be48267-3d66-4082-86bd-839bee4d594e" providerId="ADAL" clId="{C4E5B3AD-7628-F342-AA77-0EDE46043D5F}" dt="2019-10-23T22:01:16.852" v="279" actId="20577"/>
      <pc:docMkLst>
        <pc:docMk/>
      </pc:docMkLst>
      <pc:sldChg chg="modSp">
        <pc:chgData name="Deidre Morrison" userId="0be48267-3d66-4082-86bd-839bee4d594e" providerId="ADAL" clId="{C4E5B3AD-7628-F342-AA77-0EDE46043D5F}" dt="2019-10-23T19:33:34.049" v="151" actId="20577"/>
        <pc:sldMkLst>
          <pc:docMk/>
          <pc:sldMk cId="2815043966" sldId="1527"/>
        </pc:sldMkLst>
        <pc:spChg chg="mod">
          <ac:chgData name="Deidre Morrison" userId="0be48267-3d66-4082-86bd-839bee4d594e" providerId="ADAL" clId="{C4E5B3AD-7628-F342-AA77-0EDE46043D5F}" dt="2019-10-23T19:33:34.049" v="151" actId="20577"/>
          <ac:spMkLst>
            <pc:docMk/>
            <pc:sldMk cId="2815043966" sldId="1527"/>
            <ac:spMk id="4" creationId="{00000000-0000-0000-0000-000000000000}"/>
          </ac:spMkLst>
        </pc:spChg>
      </pc:sldChg>
      <pc:sldChg chg="mod modShow">
        <pc:chgData name="Deidre Morrison" userId="0be48267-3d66-4082-86bd-839bee4d594e" providerId="ADAL" clId="{C4E5B3AD-7628-F342-AA77-0EDE46043D5F}" dt="2019-10-23T19:29:17.604" v="7" actId="729"/>
        <pc:sldMkLst>
          <pc:docMk/>
          <pc:sldMk cId="2639379867" sldId="1720"/>
        </pc:sldMkLst>
      </pc:sldChg>
      <pc:sldChg chg="del">
        <pc:chgData name="Deidre Morrison" userId="0be48267-3d66-4082-86bd-839bee4d594e" providerId="ADAL" clId="{C4E5B3AD-7628-F342-AA77-0EDE46043D5F}" dt="2019-10-23T19:33:39.656" v="152" actId="2696"/>
        <pc:sldMkLst>
          <pc:docMk/>
          <pc:sldMk cId="1160964940" sldId="1896"/>
        </pc:sldMkLst>
      </pc:sldChg>
      <pc:sldChg chg="modSp">
        <pc:chgData name="Deidre Morrison" userId="0be48267-3d66-4082-86bd-839bee4d594e" providerId="ADAL" clId="{C4E5B3AD-7628-F342-AA77-0EDE46043D5F}" dt="2019-10-23T19:29:25.163" v="13" actId="20577"/>
        <pc:sldMkLst>
          <pc:docMk/>
          <pc:sldMk cId="666734175" sldId="1995"/>
        </pc:sldMkLst>
        <pc:spChg chg="mod">
          <ac:chgData name="Deidre Morrison" userId="0be48267-3d66-4082-86bd-839bee4d594e" providerId="ADAL" clId="{C4E5B3AD-7628-F342-AA77-0EDE46043D5F}" dt="2019-10-23T19:29:25.163" v="13" actId="20577"/>
          <ac:spMkLst>
            <pc:docMk/>
            <pc:sldMk cId="666734175" sldId="1995"/>
            <ac:spMk id="4" creationId="{57142998-EA94-4FA2-A6F3-9EB067C25E21}"/>
          </ac:spMkLst>
        </pc:spChg>
      </pc:sldChg>
      <pc:sldChg chg="modSp">
        <pc:chgData name="Deidre Morrison" userId="0be48267-3d66-4082-86bd-839bee4d594e" providerId="ADAL" clId="{C4E5B3AD-7628-F342-AA77-0EDE46043D5F}" dt="2019-10-23T22:01:16.852" v="279" actId="20577"/>
        <pc:sldMkLst>
          <pc:docMk/>
          <pc:sldMk cId="1816173386" sldId="2046"/>
        </pc:sldMkLst>
        <pc:spChg chg="mod">
          <ac:chgData name="Deidre Morrison" userId="0be48267-3d66-4082-86bd-839bee4d594e" providerId="ADAL" clId="{C4E5B3AD-7628-F342-AA77-0EDE46043D5F}" dt="2019-10-23T22:01:16.852" v="279" actId="20577"/>
          <ac:spMkLst>
            <pc:docMk/>
            <pc:sldMk cId="1816173386" sldId="2046"/>
            <ac:spMk id="11" creationId="{7890CE0F-8A76-4109-81A0-4BECFC436410}"/>
          </ac:spMkLst>
        </pc:spChg>
      </pc:sldChg>
      <pc:sldChg chg="del">
        <pc:chgData name="Deidre Morrison" userId="0be48267-3d66-4082-86bd-839bee4d594e" providerId="ADAL" clId="{C4E5B3AD-7628-F342-AA77-0EDE46043D5F}" dt="2019-10-23T19:33:56.993" v="167" actId="2696"/>
        <pc:sldMkLst>
          <pc:docMk/>
          <pc:sldMk cId="3829530140" sldId="2050"/>
        </pc:sldMkLst>
      </pc:sldChg>
      <pc:sldChg chg="modSp">
        <pc:chgData name="Deidre Morrison" userId="0be48267-3d66-4082-86bd-839bee4d594e" providerId="ADAL" clId="{C4E5B3AD-7628-F342-AA77-0EDE46043D5F}" dt="2019-10-23T19:29:30.667" v="14" actId="20577"/>
        <pc:sldMkLst>
          <pc:docMk/>
          <pc:sldMk cId="3343626041" sldId="2067"/>
        </pc:sldMkLst>
        <pc:spChg chg="mod">
          <ac:chgData name="Deidre Morrison" userId="0be48267-3d66-4082-86bd-839bee4d594e" providerId="ADAL" clId="{C4E5B3AD-7628-F342-AA77-0EDE46043D5F}" dt="2019-10-23T19:29:30.667" v="14" actId="20577"/>
          <ac:spMkLst>
            <pc:docMk/>
            <pc:sldMk cId="3343626041" sldId="2067"/>
            <ac:spMk id="3" creationId="{E30B7624-9325-764E-9756-AD9D8F642E26}"/>
          </ac:spMkLst>
        </pc:spChg>
      </pc:sldChg>
      <pc:sldChg chg="del">
        <pc:chgData name="Deidre Morrison" userId="0be48267-3d66-4082-86bd-839bee4d594e" providerId="ADAL" clId="{C4E5B3AD-7628-F342-AA77-0EDE46043D5F}" dt="2019-10-23T19:33:42.942" v="154" actId="2696"/>
        <pc:sldMkLst>
          <pc:docMk/>
          <pc:sldMk cId="696569638" sldId="2073"/>
        </pc:sldMkLst>
      </pc:sldChg>
      <pc:sldChg chg="addSp modSp">
        <pc:chgData name="Deidre Morrison" userId="0be48267-3d66-4082-86bd-839bee4d594e" providerId="ADAL" clId="{C4E5B3AD-7628-F342-AA77-0EDE46043D5F}" dt="2019-10-23T20:00:58.043" v="262" actId="1076"/>
        <pc:sldMkLst>
          <pc:docMk/>
          <pc:sldMk cId="461206984" sldId="2079"/>
        </pc:sldMkLst>
        <pc:spChg chg="mod">
          <ac:chgData name="Deidre Morrison" userId="0be48267-3d66-4082-86bd-839bee4d594e" providerId="ADAL" clId="{C4E5B3AD-7628-F342-AA77-0EDE46043D5F}" dt="2019-10-23T20:00:37.665" v="258" actId="1037"/>
          <ac:spMkLst>
            <pc:docMk/>
            <pc:sldMk cId="461206984" sldId="2079"/>
            <ac:spMk id="10" creationId="{9D4DC798-7A7F-43F7-B0D7-3CD4CA15367E}"/>
          </ac:spMkLst>
        </pc:spChg>
        <pc:spChg chg="add mod">
          <ac:chgData name="Deidre Morrison" userId="0be48267-3d66-4082-86bd-839bee4d594e" providerId="ADAL" clId="{C4E5B3AD-7628-F342-AA77-0EDE46043D5F}" dt="2019-10-23T20:00:58.043" v="262" actId="1076"/>
          <ac:spMkLst>
            <pc:docMk/>
            <pc:sldMk cId="461206984" sldId="2079"/>
            <ac:spMk id="11" creationId="{9FA4EA36-BC3D-E940-9B7B-0631D18EAB85}"/>
          </ac:spMkLst>
        </pc:spChg>
        <pc:spChg chg="mod">
          <ac:chgData name="Deidre Morrison" userId="0be48267-3d66-4082-86bd-839bee4d594e" providerId="ADAL" clId="{C4E5B3AD-7628-F342-AA77-0EDE46043D5F}" dt="2019-10-23T20:00:15.760" v="249" actId="12"/>
          <ac:spMkLst>
            <pc:docMk/>
            <pc:sldMk cId="461206984" sldId="2079"/>
            <ac:spMk id="12" creationId="{79D5075E-16FF-4D75-98C9-E9D6EA03427B}"/>
          </ac:spMkLst>
        </pc:spChg>
        <pc:spChg chg="add mod">
          <ac:chgData name="Deidre Morrison" userId="0be48267-3d66-4082-86bd-839bee4d594e" providerId="ADAL" clId="{C4E5B3AD-7628-F342-AA77-0EDE46043D5F}" dt="2019-10-23T20:00:58.043" v="262" actId="1076"/>
          <ac:spMkLst>
            <pc:docMk/>
            <pc:sldMk cId="461206984" sldId="2079"/>
            <ac:spMk id="13" creationId="{AD817767-238E-E342-BEAD-DC1590C8503E}"/>
          </ac:spMkLst>
        </pc:spChg>
      </pc:sldChg>
      <pc:sldChg chg="modSp">
        <pc:chgData name="Deidre Morrison" userId="0be48267-3d66-4082-86bd-839bee4d594e" providerId="ADAL" clId="{C4E5B3AD-7628-F342-AA77-0EDE46043D5F}" dt="2019-10-23T19:29:48.803" v="20" actId="403"/>
        <pc:sldMkLst>
          <pc:docMk/>
          <pc:sldMk cId="4162391619" sldId="11925"/>
        </pc:sldMkLst>
        <pc:spChg chg="mod">
          <ac:chgData name="Deidre Morrison" userId="0be48267-3d66-4082-86bd-839bee4d594e" providerId="ADAL" clId="{C4E5B3AD-7628-F342-AA77-0EDE46043D5F}" dt="2019-10-23T19:29:36.623" v="15" actId="403"/>
          <ac:spMkLst>
            <pc:docMk/>
            <pc:sldMk cId="4162391619" sldId="11925"/>
            <ac:spMk id="5" creationId="{D3BC8213-BE0D-4522-AE10-CC183638C8F9}"/>
          </ac:spMkLst>
        </pc:spChg>
        <pc:spChg chg="mod">
          <ac:chgData name="Deidre Morrison" userId="0be48267-3d66-4082-86bd-839bee4d594e" providerId="ADAL" clId="{C4E5B3AD-7628-F342-AA77-0EDE46043D5F}" dt="2019-10-23T19:29:38.554" v="16" actId="403"/>
          <ac:spMkLst>
            <pc:docMk/>
            <pc:sldMk cId="4162391619" sldId="11925"/>
            <ac:spMk id="7" creationId="{2A5A2155-D793-C04F-B681-A0FCE6E5B359}"/>
          </ac:spMkLst>
        </pc:spChg>
        <pc:spChg chg="mod">
          <ac:chgData name="Deidre Morrison" userId="0be48267-3d66-4082-86bd-839bee4d594e" providerId="ADAL" clId="{C4E5B3AD-7628-F342-AA77-0EDE46043D5F}" dt="2019-10-23T19:29:40.922" v="17" actId="403"/>
          <ac:spMkLst>
            <pc:docMk/>
            <pc:sldMk cId="4162391619" sldId="11925"/>
            <ac:spMk id="8" creationId="{6B5C0F10-F01F-4A44-AA03-BA7950BEE292}"/>
          </ac:spMkLst>
        </pc:spChg>
        <pc:spChg chg="mod">
          <ac:chgData name="Deidre Morrison" userId="0be48267-3d66-4082-86bd-839bee4d594e" providerId="ADAL" clId="{C4E5B3AD-7628-F342-AA77-0EDE46043D5F}" dt="2019-10-23T19:29:43.904" v="18" actId="403"/>
          <ac:spMkLst>
            <pc:docMk/>
            <pc:sldMk cId="4162391619" sldId="11925"/>
            <ac:spMk id="9" creationId="{5663FA1C-D95B-2443-8E91-DEC4A1993E43}"/>
          </ac:spMkLst>
        </pc:spChg>
        <pc:spChg chg="mod">
          <ac:chgData name="Deidre Morrison" userId="0be48267-3d66-4082-86bd-839bee4d594e" providerId="ADAL" clId="{C4E5B3AD-7628-F342-AA77-0EDE46043D5F}" dt="2019-10-23T19:29:46.386" v="19" actId="403"/>
          <ac:spMkLst>
            <pc:docMk/>
            <pc:sldMk cId="4162391619" sldId="11925"/>
            <ac:spMk id="31" creationId="{EC35B56E-8788-485D-93A9-CAF12D45601E}"/>
          </ac:spMkLst>
        </pc:spChg>
        <pc:spChg chg="mod">
          <ac:chgData name="Deidre Morrison" userId="0be48267-3d66-4082-86bd-839bee4d594e" providerId="ADAL" clId="{C4E5B3AD-7628-F342-AA77-0EDE46043D5F}" dt="2019-10-23T19:29:48.803" v="20" actId="403"/>
          <ac:spMkLst>
            <pc:docMk/>
            <pc:sldMk cId="4162391619" sldId="11925"/>
            <ac:spMk id="42" creationId="{4B1ABB88-708A-4D75-B4F8-B419676A9487}"/>
          </ac:spMkLst>
        </pc:spChg>
      </pc:sldChg>
      <pc:sldChg chg="modSp">
        <pc:chgData name="Deidre Morrison" userId="0be48267-3d66-4082-86bd-839bee4d594e" providerId="ADAL" clId="{C4E5B3AD-7628-F342-AA77-0EDE46043D5F}" dt="2019-10-23T19:30:01.230" v="23" actId="403"/>
        <pc:sldMkLst>
          <pc:docMk/>
          <pc:sldMk cId="4205504877" sldId="11929"/>
        </pc:sldMkLst>
        <pc:spChg chg="mod">
          <ac:chgData name="Deidre Morrison" userId="0be48267-3d66-4082-86bd-839bee4d594e" providerId="ADAL" clId="{C4E5B3AD-7628-F342-AA77-0EDE46043D5F}" dt="2019-10-23T19:29:57.358" v="21" actId="403"/>
          <ac:spMkLst>
            <pc:docMk/>
            <pc:sldMk cId="4205504877" sldId="11929"/>
            <ac:spMk id="51" creationId="{215E9C4D-509E-437E-9A59-BC3935DA03A1}"/>
          </ac:spMkLst>
        </pc:spChg>
        <pc:spChg chg="mod">
          <ac:chgData name="Deidre Morrison" userId="0be48267-3d66-4082-86bd-839bee4d594e" providerId="ADAL" clId="{C4E5B3AD-7628-F342-AA77-0EDE46043D5F}" dt="2019-10-23T19:29:59.141" v="22" actId="403"/>
          <ac:spMkLst>
            <pc:docMk/>
            <pc:sldMk cId="4205504877" sldId="11929"/>
            <ac:spMk id="52" creationId="{9FAD8017-2EBA-47D6-A271-B4AFAA42A0CD}"/>
          </ac:spMkLst>
        </pc:spChg>
        <pc:spChg chg="mod">
          <ac:chgData name="Deidre Morrison" userId="0be48267-3d66-4082-86bd-839bee4d594e" providerId="ADAL" clId="{C4E5B3AD-7628-F342-AA77-0EDE46043D5F}" dt="2019-10-23T19:30:01.230" v="23" actId="403"/>
          <ac:spMkLst>
            <pc:docMk/>
            <pc:sldMk cId="4205504877" sldId="11929"/>
            <ac:spMk id="53" creationId="{4EB2E996-4F9F-425D-9D4F-B4D62BCA009F}"/>
          </ac:spMkLst>
        </pc:spChg>
      </pc:sldChg>
      <pc:sldChg chg="modSp">
        <pc:chgData name="Deidre Morrison" userId="0be48267-3d66-4082-86bd-839bee4d594e" providerId="ADAL" clId="{C4E5B3AD-7628-F342-AA77-0EDE46043D5F}" dt="2019-10-23T19:31:21.432" v="65" actId="403"/>
        <pc:sldMkLst>
          <pc:docMk/>
          <pc:sldMk cId="4130563465" sldId="11931"/>
        </pc:sldMkLst>
        <pc:spChg chg="mod">
          <ac:chgData name="Deidre Morrison" userId="0be48267-3d66-4082-86bd-839bee4d594e" providerId="ADAL" clId="{C4E5B3AD-7628-F342-AA77-0EDE46043D5F}" dt="2019-10-23T19:31:21.432" v="65" actId="403"/>
          <ac:spMkLst>
            <pc:docMk/>
            <pc:sldMk cId="4130563465" sldId="11931"/>
            <ac:spMk id="108" creationId="{1C438224-143B-4168-9821-30145A5DF0ED}"/>
          </ac:spMkLst>
        </pc:spChg>
        <pc:spChg chg="mod">
          <ac:chgData name="Deidre Morrison" userId="0be48267-3d66-4082-86bd-839bee4d594e" providerId="ADAL" clId="{C4E5B3AD-7628-F342-AA77-0EDE46043D5F}" dt="2019-10-23T19:31:21.432" v="65" actId="403"/>
          <ac:spMkLst>
            <pc:docMk/>
            <pc:sldMk cId="4130563465" sldId="11931"/>
            <ac:spMk id="110" creationId="{1C438224-143B-4168-9821-30145A5DF0ED}"/>
          </ac:spMkLst>
        </pc:spChg>
        <pc:spChg chg="mod">
          <ac:chgData name="Deidre Morrison" userId="0be48267-3d66-4082-86bd-839bee4d594e" providerId="ADAL" clId="{C4E5B3AD-7628-F342-AA77-0EDE46043D5F}" dt="2019-10-23T19:31:21.432" v="65" actId="403"/>
          <ac:spMkLst>
            <pc:docMk/>
            <pc:sldMk cId="4130563465" sldId="11931"/>
            <ac:spMk id="112" creationId="{1C438224-143B-4168-9821-30145A5DF0ED}"/>
          </ac:spMkLst>
        </pc:spChg>
        <pc:grpChg chg="mod">
          <ac:chgData name="Deidre Morrison" userId="0be48267-3d66-4082-86bd-839bee4d594e" providerId="ADAL" clId="{C4E5B3AD-7628-F342-AA77-0EDE46043D5F}" dt="2019-10-23T19:31:21.432" v="65" actId="403"/>
          <ac:grpSpMkLst>
            <pc:docMk/>
            <pc:sldMk cId="4130563465" sldId="11931"/>
            <ac:grpSpMk id="2" creationId="{1A5BB097-2F57-EA49-8E62-72ADBE56084B}"/>
          </ac:grpSpMkLst>
        </pc:grpChg>
        <pc:grpChg chg="mod">
          <ac:chgData name="Deidre Morrison" userId="0be48267-3d66-4082-86bd-839bee4d594e" providerId="ADAL" clId="{C4E5B3AD-7628-F342-AA77-0EDE46043D5F}" dt="2019-10-23T19:31:21.432" v="65" actId="403"/>
          <ac:grpSpMkLst>
            <pc:docMk/>
            <pc:sldMk cId="4130563465" sldId="11931"/>
            <ac:grpSpMk id="4" creationId="{5EB45DFB-1E30-F34D-90C6-2BA607A48439}"/>
          </ac:grpSpMkLst>
        </pc:grpChg>
        <pc:grpChg chg="mod">
          <ac:chgData name="Deidre Morrison" userId="0be48267-3d66-4082-86bd-839bee4d594e" providerId="ADAL" clId="{C4E5B3AD-7628-F342-AA77-0EDE46043D5F}" dt="2019-10-23T19:31:21.432" v="65" actId="403"/>
          <ac:grpSpMkLst>
            <pc:docMk/>
            <pc:sldMk cId="4130563465" sldId="11931"/>
            <ac:grpSpMk id="6" creationId="{25C8B6C0-18EE-7C4F-B62D-69736A43A3A8}"/>
          </ac:grpSpMkLst>
        </pc:grpChg>
        <pc:grpChg chg="mod">
          <ac:chgData name="Deidre Morrison" userId="0be48267-3d66-4082-86bd-839bee4d594e" providerId="ADAL" clId="{C4E5B3AD-7628-F342-AA77-0EDE46043D5F}" dt="2019-10-23T19:31:21.432" v="65" actId="403"/>
          <ac:grpSpMkLst>
            <pc:docMk/>
            <pc:sldMk cId="4130563465" sldId="11931"/>
            <ac:grpSpMk id="8" creationId="{5521DB98-A883-46CF-B61E-9BFFE55C621C}"/>
          </ac:grpSpMkLst>
        </pc:grpChg>
        <pc:grpChg chg="mod">
          <ac:chgData name="Deidre Morrison" userId="0be48267-3d66-4082-86bd-839bee4d594e" providerId="ADAL" clId="{C4E5B3AD-7628-F342-AA77-0EDE46043D5F}" dt="2019-10-23T19:31:21.432" v="65" actId="403"/>
          <ac:grpSpMkLst>
            <pc:docMk/>
            <pc:sldMk cId="4130563465" sldId="11931"/>
            <ac:grpSpMk id="10" creationId="{3AE60EB1-8A84-4817-B4CF-C17820ECDCE1}"/>
          </ac:grpSpMkLst>
        </pc:grpChg>
        <pc:grpChg chg="mod">
          <ac:chgData name="Deidre Morrison" userId="0be48267-3d66-4082-86bd-839bee4d594e" providerId="ADAL" clId="{C4E5B3AD-7628-F342-AA77-0EDE46043D5F}" dt="2019-10-23T19:31:21.432" v="65" actId="403"/>
          <ac:grpSpMkLst>
            <pc:docMk/>
            <pc:sldMk cId="4130563465" sldId="11931"/>
            <ac:grpSpMk id="11" creationId="{9BD4C07E-DBB4-40F2-BFF9-D92E8941EEAD}"/>
          </ac:grpSpMkLst>
        </pc:grpChg>
      </pc:sldChg>
      <pc:sldChg chg="modSp">
        <pc:chgData name="Deidre Morrison" userId="0be48267-3d66-4082-86bd-839bee4d594e" providerId="ADAL" clId="{C4E5B3AD-7628-F342-AA77-0EDE46043D5F}" dt="2019-10-23T19:31:02.882" v="64" actId="1035"/>
        <pc:sldMkLst>
          <pc:docMk/>
          <pc:sldMk cId="2739822036" sldId="11933"/>
        </pc:sldMkLst>
        <pc:spChg chg="mod">
          <ac:chgData name="Deidre Morrison" userId="0be48267-3d66-4082-86bd-839bee4d594e" providerId="ADAL" clId="{C4E5B3AD-7628-F342-AA77-0EDE46043D5F}" dt="2019-10-23T19:30:53.833" v="46" actId="1036"/>
          <ac:spMkLst>
            <pc:docMk/>
            <pc:sldMk cId="2739822036" sldId="11933"/>
            <ac:spMk id="8" creationId="{8647E6A5-4304-46C1-8A0D-AFE1ABEE68FC}"/>
          </ac:spMkLst>
        </pc:spChg>
        <pc:spChg chg="mod">
          <ac:chgData name="Deidre Morrison" userId="0be48267-3d66-4082-86bd-839bee4d594e" providerId="ADAL" clId="{C4E5B3AD-7628-F342-AA77-0EDE46043D5F}" dt="2019-10-23T19:31:02.882" v="64" actId="1035"/>
          <ac:spMkLst>
            <pc:docMk/>
            <pc:sldMk cId="2739822036" sldId="11933"/>
            <ac:spMk id="10" creationId="{52DA25EF-06F0-47FF-842B-C8947E473828}"/>
          </ac:spMkLst>
        </pc:spChg>
        <pc:spChg chg="mod">
          <ac:chgData name="Deidre Morrison" userId="0be48267-3d66-4082-86bd-839bee4d594e" providerId="ADAL" clId="{C4E5B3AD-7628-F342-AA77-0EDE46043D5F}" dt="2019-10-23T19:31:02.882" v="64" actId="1035"/>
          <ac:spMkLst>
            <pc:docMk/>
            <pc:sldMk cId="2739822036" sldId="11933"/>
            <ac:spMk id="11" creationId="{8C6298EE-CED4-4371-A004-7AA19C3BCD48}"/>
          </ac:spMkLst>
        </pc:spChg>
        <pc:spChg chg="mod">
          <ac:chgData name="Deidre Morrison" userId="0be48267-3d66-4082-86bd-839bee4d594e" providerId="ADAL" clId="{C4E5B3AD-7628-F342-AA77-0EDE46043D5F}" dt="2019-10-23T19:31:02.882" v="64" actId="1035"/>
          <ac:spMkLst>
            <pc:docMk/>
            <pc:sldMk cId="2739822036" sldId="11933"/>
            <ac:spMk id="12" creationId="{F5773649-4C06-4267-A8FD-0415D10022AE}"/>
          </ac:spMkLst>
        </pc:spChg>
        <pc:spChg chg="mod">
          <ac:chgData name="Deidre Morrison" userId="0be48267-3d66-4082-86bd-839bee4d594e" providerId="ADAL" clId="{C4E5B3AD-7628-F342-AA77-0EDE46043D5F}" dt="2019-10-23T19:31:02.882" v="64" actId="1035"/>
          <ac:spMkLst>
            <pc:docMk/>
            <pc:sldMk cId="2739822036" sldId="11933"/>
            <ac:spMk id="13" creationId="{5FEEFBBB-4FF6-4F17-B719-19E62B6F131B}"/>
          </ac:spMkLst>
        </pc:spChg>
        <pc:spChg chg="mod">
          <ac:chgData name="Deidre Morrison" userId="0be48267-3d66-4082-86bd-839bee4d594e" providerId="ADAL" clId="{C4E5B3AD-7628-F342-AA77-0EDE46043D5F}" dt="2019-10-23T19:31:02.882" v="64" actId="1035"/>
          <ac:spMkLst>
            <pc:docMk/>
            <pc:sldMk cId="2739822036" sldId="11933"/>
            <ac:spMk id="14" creationId="{F0D7384A-FAF5-49DC-8C24-3D777021D3E8}"/>
          </ac:spMkLst>
        </pc:spChg>
      </pc:sldChg>
      <pc:sldChg chg="modSp">
        <pc:chgData name="Deidre Morrison" userId="0be48267-3d66-4082-86bd-839bee4d594e" providerId="ADAL" clId="{C4E5B3AD-7628-F342-AA77-0EDE46043D5F}" dt="2019-10-23T19:32:31.412" v="119" actId="403"/>
        <pc:sldMkLst>
          <pc:docMk/>
          <pc:sldMk cId="4288672248" sldId="11936"/>
        </pc:sldMkLst>
        <pc:spChg chg="mod">
          <ac:chgData name="Deidre Morrison" userId="0be48267-3d66-4082-86bd-839bee4d594e" providerId="ADAL" clId="{C4E5B3AD-7628-F342-AA77-0EDE46043D5F}" dt="2019-10-23T19:32:29.380" v="118" actId="403"/>
          <ac:spMkLst>
            <pc:docMk/>
            <pc:sldMk cId="4288672248" sldId="11936"/>
            <ac:spMk id="24" creationId="{0EF0ABEC-CD6C-4BBA-8386-54539D988FBF}"/>
          </ac:spMkLst>
        </pc:spChg>
        <pc:spChg chg="mod">
          <ac:chgData name="Deidre Morrison" userId="0be48267-3d66-4082-86bd-839bee4d594e" providerId="ADAL" clId="{C4E5B3AD-7628-F342-AA77-0EDE46043D5F}" dt="2019-10-23T19:32:31.412" v="119" actId="403"/>
          <ac:spMkLst>
            <pc:docMk/>
            <pc:sldMk cId="4288672248" sldId="11936"/>
            <ac:spMk id="120" creationId="{04C861B5-5550-43AB-9938-3E09F7A6CA85}"/>
          </ac:spMkLst>
        </pc:spChg>
        <pc:spChg chg="mod">
          <ac:chgData name="Deidre Morrison" userId="0be48267-3d66-4082-86bd-839bee4d594e" providerId="ADAL" clId="{C4E5B3AD-7628-F342-AA77-0EDE46043D5F}" dt="2019-10-23T19:32:26.460" v="117" actId="403"/>
          <ac:spMkLst>
            <pc:docMk/>
            <pc:sldMk cId="4288672248" sldId="11936"/>
            <ac:spMk id="125" creationId="{5D159260-4818-47B3-84C7-098D6C1C1A7A}"/>
          </ac:spMkLst>
        </pc:spChg>
      </pc:sldChg>
      <pc:sldChg chg="modSp">
        <pc:chgData name="Deidre Morrison" userId="0be48267-3d66-4082-86bd-839bee4d594e" providerId="ADAL" clId="{C4E5B3AD-7628-F342-AA77-0EDE46043D5F}" dt="2019-10-23T19:31:42.174" v="74" actId="403"/>
        <pc:sldMkLst>
          <pc:docMk/>
          <pc:sldMk cId="247108734" sldId="11937"/>
        </pc:sldMkLst>
        <pc:spChg chg="mod">
          <ac:chgData name="Deidre Morrison" userId="0be48267-3d66-4082-86bd-839bee4d594e" providerId="ADAL" clId="{C4E5B3AD-7628-F342-AA77-0EDE46043D5F}" dt="2019-10-23T19:31:30.883" v="69" actId="1076"/>
          <ac:spMkLst>
            <pc:docMk/>
            <pc:sldMk cId="247108734" sldId="11937"/>
            <ac:spMk id="3" creationId="{00000000-0000-0000-0000-000000000000}"/>
          </ac:spMkLst>
        </pc:spChg>
        <pc:spChg chg="mod">
          <ac:chgData name="Deidre Morrison" userId="0be48267-3d66-4082-86bd-839bee4d594e" providerId="ADAL" clId="{C4E5B3AD-7628-F342-AA77-0EDE46043D5F}" dt="2019-10-23T19:31:42.174" v="74" actId="403"/>
          <ac:spMkLst>
            <pc:docMk/>
            <pc:sldMk cId="247108734" sldId="11937"/>
            <ac:spMk id="7" creationId="{E1E432E1-670F-4EC7-AC25-BE087503B710}"/>
          </ac:spMkLst>
        </pc:spChg>
        <pc:spChg chg="mod">
          <ac:chgData name="Deidre Morrison" userId="0be48267-3d66-4082-86bd-839bee4d594e" providerId="ADAL" clId="{C4E5B3AD-7628-F342-AA77-0EDE46043D5F}" dt="2019-10-23T19:31:35.857" v="71" actId="403"/>
          <ac:spMkLst>
            <pc:docMk/>
            <pc:sldMk cId="247108734" sldId="11937"/>
            <ac:spMk id="108" creationId="{1C438224-143B-4168-9821-30145A5DF0ED}"/>
          </ac:spMkLst>
        </pc:spChg>
        <pc:spChg chg="mod">
          <ac:chgData name="Deidre Morrison" userId="0be48267-3d66-4082-86bd-839bee4d594e" providerId="ADAL" clId="{C4E5B3AD-7628-F342-AA77-0EDE46043D5F}" dt="2019-10-23T19:31:35.857" v="71" actId="403"/>
          <ac:spMkLst>
            <pc:docMk/>
            <pc:sldMk cId="247108734" sldId="11937"/>
            <ac:spMk id="110" creationId="{1C438224-143B-4168-9821-30145A5DF0ED}"/>
          </ac:spMkLst>
        </pc:spChg>
        <pc:spChg chg="mod">
          <ac:chgData name="Deidre Morrison" userId="0be48267-3d66-4082-86bd-839bee4d594e" providerId="ADAL" clId="{C4E5B3AD-7628-F342-AA77-0EDE46043D5F}" dt="2019-10-23T19:31:35.857" v="71" actId="403"/>
          <ac:spMkLst>
            <pc:docMk/>
            <pc:sldMk cId="247108734" sldId="11937"/>
            <ac:spMk id="112" creationId="{1C438224-143B-4168-9821-30145A5DF0ED}"/>
          </ac:spMkLst>
        </pc:spChg>
        <pc:spChg chg="mod">
          <ac:chgData name="Deidre Morrison" userId="0be48267-3d66-4082-86bd-839bee4d594e" providerId="ADAL" clId="{C4E5B3AD-7628-F342-AA77-0EDE46043D5F}" dt="2019-10-23T19:31:38.973" v="72" actId="1076"/>
          <ac:spMkLst>
            <pc:docMk/>
            <pc:sldMk cId="247108734" sldId="11937"/>
            <ac:spMk id="152" creationId="{5C07EC17-301D-46E3-9E64-E47456630C2E}"/>
          </ac:spMkLst>
        </pc:spChg>
        <pc:grpChg chg="mod">
          <ac:chgData name="Deidre Morrison" userId="0be48267-3d66-4082-86bd-839bee4d594e" providerId="ADAL" clId="{C4E5B3AD-7628-F342-AA77-0EDE46043D5F}" dt="2019-10-23T19:31:35.857" v="71" actId="403"/>
          <ac:grpSpMkLst>
            <pc:docMk/>
            <pc:sldMk cId="247108734" sldId="11937"/>
            <ac:grpSpMk id="2" creationId="{1A5BB097-2F57-EA49-8E62-72ADBE56084B}"/>
          </ac:grpSpMkLst>
        </pc:grpChg>
        <pc:grpChg chg="mod">
          <ac:chgData name="Deidre Morrison" userId="0be48267-3d66-4082-86bd-839bee4d594e" providerId="ADAL" clId="{C4E5B3AD-7628-F342-AA77-0EDE46043D5F}" dt="2019-10-23T19:31:35.857" v="71" actId="403"/>
          <ac:grpSpMkLst>
            <pc:docMk/>
            <pc:sldMk cId="247108734" sldId="11937"/>
            <ac:grpSpMk id="4" creationId="{5EB45DFB-1E30-F34D-90C6-2BA607A48439}"/>
          </ac:grpSpMkLst>
        </pc:grpChg>
        <pc:grpChg chg="mod">
          <ac:chgData name="Deidre Morrison" userId="0be48267-3d66-4082-86bd-839bee4d594e" providerId="ADAL" clId="{C4E5B3AD-7628-F342-AA77-0EDE46043D5F}" dt="2019-10-23T19:31:35.857" v="71" actId="403"/>
          <ac:grpSpMkLst>
            <pc:docMk/>
            <pc:sldMk cId="247108734" sldId="11937"/>
            <ac:grpSpMk id="6" creationId="{25C8B6C0-18EE-7C4F-B62D-69736A43A3A8}"/>
          </ac:grpSpMkLst>
        </pc:grpChg>
        <pc:grpChg chg="mod">
          <ac:chgData name="Deidre Morrison" userId="0be48267-3d66-4082-86bd-839bee4d594e" providerId="ADAL" clId="{C4E5B3AD-7628-F342-AA77-0EDE46043D5F}" dt="2019-10-23T19:31:35.857" v="71" actId="403"/>
          <ac:grpSpMkLst>
            <pc:docMk/>
            <pc:sldMk cId="247108734" sldId="11937"/>
            <ac:grpSpMk id="8" creationId="{5521DB98-A883-46CF-B61E-9BFFE55C621C}"/>
          </ac:grpSpMkLst>
        </pc:grpChg>
        <pc:grpChg chg="mod">
          <ac:chgData name="Deidre Morrison" userId="0be48267-3d66-4082-86bd-839bee4d594e" providerId="ADAL" clId="{C4E5B3AD-7628-F342-AA77-0EDE46043D5F}" dt="2019-10-23T19:31:35.857" v="71" actId="403"/>
          <ac:grpSpMkLst>
            <pc:docMk/>
            <pc:sldMk cId="247108734" sldId="11937"/>
            <ac:grpSpMk id="10" creationId="{3AE60EB1-8A84-4817-B4CF-C17820ECDCE1}"/>
          </ac:grpSpMkLst>
        </pc:grpChg>
        <pc:grpChg chg="mod">
          <ac:chgData name="Deidre Morrison" userId="0be48267-3d66-4082-86bd-839bee4d594e" providerId="ADAL" clId="{C4E5B3AD-7628-F342-AA77-0EDE46043D5F}" dt="2019-10-23T19:31:35.857" v="71" actId="403"/>
          <ac:grpSpMkLst>
            <pc:docMk/>
            <pc:sldMk cId="247108734" sldId="11937"/>
            <ac:grpSpMk id="11" creationId="{9BD4C07E-DBB4-40F2-BFF9-D92E8941EEAD}"/>
          </ac:grpSpMkLst>
        </pc:grpChg>
        <pc:grpChg chg="mod">
          <ac:chgData name="Deidre Morrison" userId="0be48267-3d66-4082-86bd-839bee4d594e" providerId="ADAL" clId="{C4E5B3AD-7628-F342-AA77-0EDE46043D5F}" dt="2019-10-23T19:31:29.332" v="67" actId="1076"/>
          <ac:grpSpMkLst>
            <pc:docMk/>
            <pc:sldMk cId="247108734" sldId="11937"/>
            <ac:grpSpMk id="363" creationId="{D85869F4-F9CC-46E2-B88D-264416530A20}"/>
          </ac:grpSpMkLst>
        </pc:grpChg>
        <pc:grpChg chg="mod">
          <ac:chgData name="Deidre Morrison" userId="0be48267-3d66-4082-86bd-839bee4d594e" providerId="ADAL" clId="{C4E5B3AD-7628-F342-AA77-0EDE46043D5F}" dt="2019-10-23T19:31:29.332" v="67" actId="1076"/>
          <ac:grpSpMkLst>
            <pc:docMk/>
            <pc:sldMk cId="247108734" sldId="11937"/>
            <ac:grpSpMk id="368" creationId="{BE15B085-EF73-4EFB-AB8E-1433E9EF2AC3}"/>
          </ac:grpSpMkLst>
        </pc:grpChg>
        <pc:grpChg chg="mod">
          <ac:chgData name="Deidre Morrison" userId="0be48267-3d66-4082-86bd-839bee4d594e" providerId="ADAL" clId="{C4E5B3AD-7628-F342-AA77-0EDE46043D5F}" dt="2019-10-23T19:31:29.332" v="67" actId="1076"/>
          <ac:grpSpMkLst>
            <pc:docMk/>
            <pc:sldMk cId="247108734" sldId="11937"/>
            <ac:grpSpMk id="369" creationId="{7E3CF73E-AF51-4523-9732-2B4836690539}"/>
          </ac:grpSpMkLst>
        </pc:grpChg>
        <pc:grpChg chg="mod">
          <ac:chgData name="Deidre Morrison" userId="0be48267-3d66-4082-86bd-839bee4d594e" providerId="ADAL" clId="{C4E5B3AD-7628-F342-AA77-0EDE46043D5F}" dt="2019-10-23T19:31:29.332" v="67" actId="1076"/>
          <ac:grpSpMkLst>
            <pc:docMk/>
            <pc:sldMk cId="247108734" sldId="11937"/>
            <ac:grpSpMk id="372" creationId="{5E34C3BE-3047-44E9-A2D0-04A21B9554E0}"/>
          </ac:grpSpMkLst>
        </pc:grpChg>
        <pc:grpChg chg="mod">
          <ac:chgData name="Deidre Morrison" userId="0be48267-3d66-4082-86bd-839bee4d594e" providerId="ADAL" clId="{C4E5B3AD-7628-F342-AA77-0EDE46043D5F}" dt="2019-10-23T19:31:29.332" v="67" actId="1076"/>
          <ac:grpSpMkLst>
            <pc:docMk/>
            <pc:sldMk cId="247108734" sldId="11937"/>
            <ac:grpSpMk id="383" creationId="{AEBEFDDA-CD80-4375-A36C-22EF9FE0BD31}"/>
          </ac:grpSpMkLst>
        </pc:grpChg>
        <pc:grpChg chg="mod">
          <ac:chgData name="Deidre Morrison" userId="0be48267-3d66-4082-86bd-839bee4d594e" providerId="ADAL" clId="{C4E5B3AD-7628-F342-AA77-0EDE46043D5F}" dt="2019-10-23T19:31:29.332" v="67" actId="1076"/>
          <ac:grpSpMkLst>
            <pc:docMk/>
            <pc:sldMk cId="247108734" sldId="11937"/>
            <ac:grpSpMk id="392" creationId="{EA26C655-1339-4D23-84E2-09C61A06614F}"/>
          </ac:grpSpMkLst>
        </pc:grpChg>
        <pc:grpChg chg="mod">
          <ac:chgData name="Deidre Morrison" userId="0be48267-3d66-4082-86bd-839bee4d594e" providerId="ADAL" clId="{C4E5B3AD-7628-F342-AA77-0EDE46043D5F}" dt="2019-10-23T19:31:29.332" v="67" actId="1076"/>
          <ac:grpSpMkLst>
            <pc:docMk/>
            <pc:sldMk cId="247108734" sldId="11937"/>
            <ac:grpSpMk id="397" creationId="{89EEE772-A58C-49FE-90FD-E581DA6FA08A}"/>
          </ac:grpSpMkLst>
        </pc:grpChg>
      </pc:sldChg>
      <pc:sldChg chg="modSp">
        <pc:chgData name="Deidre Morrison" userId="0be48267-3d66-4082-86bd-839bee4d594e" providerId="ADAL" clId="{C4E5B3AD-7628-F342-AA77-0EDE46043D5F}" dt="2019-10-23T19:32:21.415" v="116" actId="1035"/>
        <pc:sldMkLst>
          <pc:docMk/>
          <pc:sldMk cId="2261271713" sldId="11939"/>
        </pc:sldMkLst>
        <pc:spChg chg="mod">
          <ac:chgData name="Deidre Morrison" userId="0be48267-3d66-4082-86bd-839bee4d594e" providerId="ADAL" clId="{C4E5B3AD-7628-F342-AA77-0EDE46043D5F}" dt="2019-10-23T19:32:09.959" v="87" actId="403"/>
          <ac:spMkLst>
            <pc:docMk/>
            <pc:sldMk cId="2261271713" sldId="11939"/>
            <ac:spMk id="33" creationId="{1C438224-143B-4168-9821-30145A5DF0ED}"/>
          </ac:spMkLst>
        </pc:spChg>
        <pc:spChg chg="mod">
          <ac:chgData name="Deidre Morrison" userId="0be48267-3d66-4082-86bd-839bee4d594e" providerId="ADAL" clId="{C4E5B3AD-7628-F342-AA77-0EDE46043D5F}" dt="2019-10-23T19:31:57.696" v="79" actId="403"/>
          <ac:spMkLst>
            <pc:docMk/>
            <pc:sldMk cId="2261271713" sldId="11939"/>
            <ac:spMk id="34" creationId="{1517D7F0-220B-4E90-9844-9127BBE5C573}"/>
          </ac:spMkLst>
        </pc:spChg>
        <pc:spChg chg="mod">
          <ac:chgData name="Deidre Morrison" userId="0be48267-3d66-4082-86bd-839bee4d594e" providerId="ADAL" clId="{C4E5B3AD-7628-F342-AA77-0EDE46043D5F}" dt="2019-10-23T19:32:00.534" v="82" actId="403"/>
          <ac:spMkLst>
            <pc:docMk/>
            <pc:sldMk cId="2261271713" sldId="11939"/>
            <ac:spMk id="37" creationId="{1517D7F0-220B-4E90-9844-9127BBE5C573}"/>
          </ac:spMkLst>
        </pc:spChg>
        <pc:spChg chg="mod">
          <ac:chgData name="Deidre Morrison" userId="0be48267-3d66-4082-86bd-839bee4d594e" providerId="ADAL" clId="{C4E5B3AD-7628-F342-AA77-0EDE46043D5F}" dt="2019-10-23T19:32:03.246" v="85" actId="403"/>
          <ac:spMkLst>
            <pc:docMk/>
            <pc:sldMk cId="2261271713" sldId="11939"/>
            <ac:spMk id="40" creationId="{1517D7F0-220B-4E90-9844-9127BBE5C573}"/>
          </ac:spMkLst>
        </pc:spChg>
        <pc:spChg chg="mod">
          <ac:chgData name="Deidre Morrison" userId="0be48267-3d66-4082-86bd-839bee4d594e" providerId="ADAL" clId="{C4E5B3AD-7628-F342-AA77-0EDE46043D5F}" dt="2019-10-23T19:31:46.665" v="76" actId="403"/>
          <ac:spMkLst>
            <pc:docMk/>
            <pc:sldMk cId="2261271713" sldId="11939"/>
            <ac:spMk id="56" creationId="{0932592B-135A-4432-BD57-CBE855ABFFD4}"/>
          </ac:spMkLst>
        </pc:spChg>
        <pc:grpChg chg="mod">
          <ac:chgData name="Deidre Morrison" userId="0be48267-3d66-4082-86bd-839bee4d594e" providerId="ADAL" clId="{C4E5B3AD-7628-F342-AA77-0EDE46043D5F}" dt="2019-10-23T19:32:21.415" v="116" actId="1035"/>
          <ac:grpSpMkLst>
            <pc:docMk/>
            <pc:sldMk cId="2261271713" sldId="11939"/>
            <ac:grpSpMk id="5" creationId="{18AB88A6-A95D-470D-8233-24B2146A18FA}"/>
          </ac:grpSpMkLst>
        </pc:grpChg>
        <pc:grpChg chg="mod">
          <ac:chgData name="Deidre Morrison" userId="0be48267-3d66-4082-86bd-839bee4d594e" providerId="ADAL" clId="{C4E5B3AD-7628-F342-AA77-0EDE46043D5F}" dt="2019-10-23T19:32:21.415" v="116" actId="1035"/>
          <ac:grpSpMkLst>
            <pc:docMk/>
            <pc:sldMk cId="2261271713" sldId="11939"/>
            <ac:grpSpMk id="6" creationId="{34536DC8-A732-4A91-AC1C-F7375B4B78FE}"/>
          </ac:grpSpMkLst>
        </pc:grpChg>
        <pc:grpChg chg="mod">
          <ac:chgData name="Deidre Morrison" userId="0be48267-3d66-4082-86bd-839bee4d594e" providerId="ADAL" clId="{C4E5B3AD-7628-F342-AA77-0EDE46043D5F}" dt="2019-10-23T19:32:21.415" v="116" actId="1035"/>
          <ac:grpSpMkLst>
            <pc:docMk/>
            <pc:sldMk cId="2261271713" sldId="11939"/>
            <ac:grpSpMk id="7" creationId="{EFB573F7-6824-43E8-AB0C-C9B91BC1E5E4}"/>
          </ac:grpSpMkLst>
        </pc:grpChg>
      </pc:sldChg>
      <pc:sldChg chg="modSp">
        <pc:chgData name="Deidre Morrison" userId="0be48267-3d66-4082-86bd-839bee4d594e" providerId="ADAL" clId="{C4E5B3AD-7628-F342-AA77-0EDE46043D5F}" dt="2019-10-23T22:01:01.027" v="277" actId="1035"/>
        <pc:sldMkLst>
          <pc:docMk/>
          <pc:sldMk cId="2458306358" sldId="11946"/>
        </pc:sldMkLst>
        <pc:spChg chg="mod">
          <ac:chgData name="Deidre Morrison" userId="0be48267-3d66-4082-86bd-839bee4d594e" providerId="ADAL" clId="{C4E5B3AD-7628-F342-AA77-0EDE46043D5F}" dt="2019-10-23T19:32:56.404" v="125" actId="14100"/>
          <ac:spMkLst>
            <pc:docMk/>
            <pc:sldMk cId="2458306358" sldId="11946"/>
            <ac:spMk id="92" creationId="{6713F881-1534-44C4-8494-CCC98C8E1C5B}"/>
          </ac:spMkLst>
        </pc:spChg>
        <pc:spChg chg="mod">
          <ac:chgData name="Deidre Morrison" userId="0be48267-3d66-4082-86bd-839bee4d594e" providerId="ADAL" clId="{C4E5B3AD-7628-F342-AA77-0EDE46043D5F}" dt="2019-10-23T19:32:49.807" v="122" actId="403"/>
          <ac:spMkLst>
            <pc:docMk/>
            <pc:sldMk cId="2458306358" sldId="11946"/>
            <ac:spMk id="98" creationId="{F1EF0FD5-987F-D84F-A3B8-ED5AC1F2C904}"/>
          </ac:spMkLst>
        </pc:spChg>
        <pc:spChg chg="mod">
          <ac:chgData name="Deidre Morrison" userId="0be48267-3d66-4082-86bd-839bee4d594e" providerId="ADAL" clId="{C4E5B3AD-7628-F342-AA77-0EDE46043D5F}" dt="2019-10-23T19:33:05.468" v="129" actId="403"/>
          <ac:spMkLst>
            <pc:docMk/>
            <pc:sldMk cId="2458306358" sldId="11946"/>
            <ac:spMk id="99" creationId="{707C888D-E8D9-6243-82FD-6712BC5007C5}"/>
          </ac:spMkLst>
        </pc:spChg>
        <pc:spChg chg="mod">
          <ac:chgData name="Deidre Morrison" userId="0be48267-3d66-4082-86bd-839bee4d594e" providerId="ADAL" clId="{C4E5B3AD-7628-F342-AA77-0EDE46043D5F}" dt="2019-10-23T19:32:45.925" v="121" actId="403"/>
          <ac:spMkLst>
            <pc:docMk/>
            <pc:sldMk cId="2458306358" sldId="11946"/>
            <ac:spMk id="117" creationId="{0BF46D99-8DEA-4A7E-BF06-291D07D4AD54}"/>
          </ac:spMkLst>
        </pc:spChg>
        <pc:spChg chg="mod">
          <ac:chgData name="Deidre Morrison" userId="0be48267-3d66-4082-86bd-839bee4d594e" providerId="ADAL" clId="{C4E5B3AD-7628-F342-AA77-0EDE46043D5F}" dt="2019-10-23T19:32:58.779" v="126" actId="403"/>
          <ac:spMkLst>
            <pc:docMk/>
            <pc:sldMk cId="2458306358" sldId="11946"/>
            <ac:spMk id="126" creationId="{2E0E2524-0166-4165-94D1-74ECF35397E7}"/>
          </ac:spMkLst>
        </pc:spChg>
        <pc:spChg chg="mod">
          <ac:chgData name="Deidre Morrison" userId="0be48267-3d66-4082-86bd-839bee4d594e" providerId="ADAL" clId="{C4E5B3AD-7628-F342-AA77-0EDE46043D5F}" dt="2019-10-23T19:33:01.178" v="127" actId="403"/>
          <ac:spMkLst>
            <pc:docMk/>
            <pc:sldMk cId="2458306358" sldId="11946"/>
            <ac:spMk id="130" creationId="{B1A94875-7ED9-4179-BD42-78D784FE75B8}"/>
          </ac:spMkLst>
        </pc:spChg>
        <pc:grpChg chg="mod">
          <ac:chgData name="Deidre Morrison" userId="0be48267-3d66-4082-86bd-839bee4d594e" providerId="ADAL" clId="{C4E5B3AD-7628-F342-AA77-0EDE46043D5F}" dt="2019-10-23T22:01:01.027" v="277" actId="1035"/>
          <ac:grpSpMkLst>
            <pc:docMk/>
            <pc:sldMk cId="2458306358" sldId="11946"/>
            <ac:grpSpMk id="2" creationId="{611A1278-1A40-4B22-950A-EA47A30294F4}"/>
          </ac:grpSpMkLst>
        </pc:grpChg>
      </pc:sldChg>
      <pc:sldChg chg="modSp">
        <pc:chgData name="Deidre Morrison" userId="0be48267-3d66-4082-86bd-839bee4d594e" providerId="ADAL" clId="{C4E5B3AD-7628-F342-AA77-0EDE46043D5F}" dt="2019-10-23T19:33:29.318" v="150" actId="1038"/>
        <pc:sldMkLst>
          <pc:docMk/>
          <pc:sldMk cId="1449938780" sldId="11947"/>
        </pc:sldMkLst>
        <pc:spChg chg="mod">
          <ac:chgData name="Deidre Morrison" userId="0be48267-3d66-4082-86bd-839bee4d594e" providerId="ADAL" clId="{C4E5B3AD-7628-F342-AA77-0EDE46043D5F}" dt="2019-10-23T19:33:17.156" v="136" actId="403"/>
          <ac:spMkLst>
            <pc:docMk/>
            <pc:sldMk cId="1449938780" sldId="11947"/>
            <ac:spMk id="99" creationId="{707C888D-E8D9-6243-82FD-6712BC5007C5}"/>
          </ac:spMkLst>
        </pc:spChg>
        <pc:spChg chg="mod">
          <ac:chgData name="Deidre Morrison" userId="0be48267-3d66-4082-86bd-839bee4d594e" providerId="ADAL" clId="{C4E5B3AD-7628-F342-AA77-0EDE46043D5F}" dt="2019-10-23T19:33:11.482" v="131" actId="403"/>
          <ac:spMkLst>
            <pc:docMk/>
            <pc:sldMk cId="1449938780" sldId="11947"/>
            <ac:spMk id="117" creationId="{0BF46D99-8DEA-4A7E-BF06-291D07D4AD54}"/>
          </ac:spMkLst>
        </pc:spChg>
        <pc:spChg chg="mod">
          <ac:chgData name="Deidre Morrison" userId="0be48267-3d66-4082-86bd-839bee4d594e" providerId="ADAL" clId="{C4E5B3AD-7628-F342-AA77-0EDE46043D5F}" dt="2019-10-23T19:33:29.318" v="150" actId="1038"/>
          <ac:spMkLst>
            <pc:docMk/>
            <pc:sldMk cId="1449938780" sldId="11947"/>
            <ac:spMk id="130" creationId="{B1A94875-7ED9-4179-BD42-78D784FE75B8}"/>
          </ac:spMkLst>
        </pc:spChg>
      </pc:sldChg>
      <pc:sldChg chg="add">
        <pc:chgData name="Deidre Morrison" userId="0be48267-3d66-4082-86bd-839bee4d594e" providerId="ADAL" clId="{C4E5B3AD-7628-F342-AA77-0EDE46043D5F}" dt="2019-10-23T19:59:41.541" v="248"/>
        <pc:sldMkLst>
          <pc:docMk/>
          <pc:sldMk cId="2813322252" sldId="2076136239"/>
        </pc:sldMkLst>
      </pc:sldChg>
      <pc:sldMasterChg chg="modSp delSldLayout">
        <pc:chgData name="Deidre Morrison" userId="0be48267-3d66-4082-86bd-839bee4d594e" providerId="ADAL" clId="{C4E5B3AD-7628-F342-AA77-0EDE46043D5F}" dt="2019-10-23T19:33:39.671" v="153" actId="2696"/>
        <pc:sldMasterMkLst>
          <pc:docMk/>
          <pc:sldMasterMk cId="3588427678" sldId="2147484229"/>
        </pc:sldMasterMkLst>
        <pc:spChg chg="mod">
          <ac:chgData name="Deidre Morrison" userId="0be48267-3d66-4082-86bd-839bee4d594e" providerId="ADAL" clId="{C4E5B3AD-7628-F342-AA77-0EDE46043D5F}" dt="2019-10-23T19:29:09.976" v="6" actId="20577"/>
          <ac:spMkLst>
            <pc:docMk/>
            <pc:sldMasterMk cId="3588427678" sldId="2147484229"/>
            <ac:spMk id="49" creationId="{4B334040-55B9-6043-9AC9-A8FD4352B498}"/>
          </ac:spMkLst>
        </pc:spChg>
        <pc:sldLayoutChg chg="del">
          <pc:chgData name="Deidre Morrison" userId="0be48267-3d66-4082-86bd-839bee4d594e" providerId="ADAL" clId="{C4E5B3AD-7628-F342-AA77-0EDE46043D5F}" dt="2019-10-23T19:33:39.671" v="153" actId="2696"/>
          <pc:sldLayoutMkLst>
            <pc:docMk/>
            <pc:sldMasterMk cId="3588427678" sldId="2147484229"/>
            <pc:sldLayoutMk cId="2555061588" sldId="2147484863"/>
          </pc:sldLayoutMkLst>
        </pc:sldLayoutChg>
      </pc:sldMasterChg>
      <pc:sldMasterChg chg="modSp">
        <pc:chgData name="Deidre Morrison" userId="0be48267-3d66-4082-86bd-839bee4d594e" providerId="ADAL" clId="{C4E5B3AD-7628-F342-AA77-0EDE46043D5F}" dt="2019-10-23T19:28:35.085" v="1" actId="20577"/>
        <pc:sldMasterMkLst>
          <pc:docMk/>
          <pc:sldMasterMk cId="2524023229" sldId="2147484854"/>
        </pc:sldMasterMkLst>
        <pc:spChg chg="mod">
          <ac:chgData name="Deidre Morrison" userId="0be48267-3d66-4082-86bd-839bee4d594e" providerId="ADAL" clId="{C4E5B3AD-7628-F342-AA77-0EDE46043D5F}" dt="2019-10-23T19:28:35.085" v="1" actId="20577"/>
          <ac:spMkLst>
            <pc:docMk/>
            <pc:sldMasterMk cId="2524023229" sldId="2147484854"/>
            <ac:spMk id="49" creationId="{4B334040-55B9-6043-9AC9-A8FD4352B498}"/>
          </ac:spMkLst>
        </pc:spChg>
      </pc:sldMasterChg>
      <pc:sldMasterChg chg="addSp modSldLayout">
        <pc:chgData name="Deidre Morrison" userId="0be48267-3d66-4082-86bd-839bee4d594e" providerId="ADAL" clId="{C4E5B3AD-7628-F342-AA77-0EDE46043D5F}" dt="2019-10-23T19:35:04.007" v="184" actId="478"/>
        <pc:sldMasterMkLst>
          <pc:docMk/>
          <pc:sldMasterMk cId="2013079807" sldId="2147484866"/>
        </pc:sldMasterMkLst>
        <pc:spChg chg="add">
          <ac:chgData name="Deidre Morrison" userId="0be48267-3d66-4082-86bd-839bee4d594e" providerId="ADAL" clId="{C4E5B3AD-7628-F342-AA77-0EDE46043D5F}" dt="2019-10-23T19:29:03.691" v="4"/>
          <ac:spMkLst>
            <pc:docMk/>
            <pc:sldMasterMk cId="2013079807" sldId="2147484866"/>
            <ac:spMk id="6" creationId="{CE6EC02A-CB3A-AA46-9CFC-E614F67AF131}"/>
          </ac:spMkLst>
        </pc:spChg>
        <pc:spChg chg="add">
          <ac:chgData name="Deidre Morrison" userId="0be48267-3d66-4082-86bd-839bee4d594e" providerId="ADAL" clId="{C4E5B3AD-7628-F342-AA77-0EDE46043D5F}" dt="2019-10-23T19:29:03.691" v="4"/>
          <ac:spMkLst>
            <pc:docMk/>
            <pc:sldMasterMk cId="2013079807" sldId="2147484866"/>
            <ac:spMk id="7" creationId="{F332E98E-314A-784C-9BA3-A30C71E3E8AF}"/>
          </ac:spMkLst>
        </pc:spChg>
        <pc:sldLayoutChg chg="delSp">
          <pc:chgData name="Deidre Morrison" userId="0be48267-3d66-4082-86bd-839bee4d594e" providerId="ADAL" clId="{C4E5B3AD-7628-F342-AA77-0EDE46043D5F}" dt="2019-10-23T19:34:17.036" v="168" actId="478"/>
          <pc:sldLayoutMkLst>
            <pc:docMk/>
            <pc:sldMasterMk cId="2013079807" sldId="2147484866"/>
            <pc:sldLayoutMk cId="3517272747" sldId="2147484872"/>
          </pc:sldLayoutMkLst>
          <pc:spChg chg="del">
            <ac:chgData name="Deidre Morrison" userId="0be48267-3d66-4082-86bd-839bee4d594e" providerId="ADAL" clId="{C4E5B3AD-7628-F342-AA77-0EDE46043D5F}" dt="2019-10-23T19:34:17.036" v="168" actId="478"/>
            <ac:spMkLst>
              <pc:docMk/>
              <pc:sldMasterMk cId="2013079807" sldId="2147484866"/>
              <pc:sldLayoutMk cId="3517272747" sldId="2147484872"/>
              <ac:spMk id="5" creationId="{5D886E38-6DEB-477A-985F-0D8CB205C5D0}"/>
            </ac:spMkLst>
          </pc:spChg>
        </pc:sldLayoutChg>
        <pc:sldLayoutChg chg="delSp">
          <pc:chgData name="Deidre Morrison" userId="0be48267-3d66-4082-86bd-839bee4d594e" providerId="ADAL" clId="{C4E5B3AD-7628-F342-AA77-0EDE46043D5F}" dt="2019-10-23T19:34:23.854" v="169" actId="478"/>
          <pc:sldLayoutMkLst>
            <pc:docMk/>
            <pc:sldMasterMk cId="2013079807" sldId="2147484866"/>
            <pc:sldLayoutMk cId="1755180266" sldId="2147484873"/>
          </pc:sldLayoutMkLst>
          <pc:spChg chg="del">
            <ac:chgData name="Deidre Morrison" userId="0be48267-3d66-4082-86bd-839bee4d594e" providerId="ADAL" clId="{C4E5B3AD-7628-F342-AA77-0EDE46043D5F}" dt="2019-10-23T19:34:23.854" v="169" actId="478"/>
            <ac:spMkLst>
              <pc:docMk/>
              <pc:sldMasterMk cId="2013079807" sldId="2147484866"/>
              <pc:sldLayoutMk cId="1755180266" sldId="2147484873"/>
              <ac:spMk id="8" creationId="{23054922-7BB2-4879-9591-0FC564128406}"/>
            </ac:spMkLst>
          </pc:spChg>
        </pc:sldLayoutChg>
        <pc:sldLayoutChg chg="delSp">
          <pc:chgData name="Deidre Morrison" userId="0be48267-3d66-4082-86bd-839bee4d594e" providerId="ADAL" clId="{C4E5B3AD-7628-F342-AA77-0EDE46043D5F}" dt="2019-10-23T19:34:26.191" v="170" actId="478"/>
          <pc:sldLayoutMkLst>
            <pc:docMk/>
            <pc:sldMasterMk cId="2013079807" sldId="2147484866"/>
            <pc:sldLayoutMk cId="3151243002" sldId="2147484874"/>
          </pc:sldLayoutMkLst>
          <pc:spChg chg="del">
            <ac:chgData name="Deidre Morrison" userId="0be48267-3d66-4082-86bd-839bee4d594e" providerId="ADAL" clId="{C4E5B3AD-7628-F342-AA77-0EDE46043D5F}" dt="2019-10-23T19:34:26.191" v="170" actId="478"/>
            <ac:spMkLst>
              <pc:docMk/>
              <pc:sldMasterMk cId="2013079807" sldId="2147484866"/>
              <pc:sldLayoutMk cId="3151243002" sldId="2147484874"/>
              <ac:spMk id="8" creationId="{23054922-7BB2-4879-9591-0FC564128406}"/>
            </ac:spMkLst>
          </pc:spChg>
        </pc:sldLayoutChg>
        <pc:sldLayoutChg chg="delSp">
          <pc:chgData name="Deidre Morrison" userId="0be48267-3d66-4082-86bd-839bee4d594e" providerId="ADAL" clId="{C4E5B3AD-7628-F342-AA77-0EDE46043D5F}" dt="2019-10-23T19:34:28.362" v="171" actId="478"/>
          <pc:sldLayoutMkLst>
            <pc:docMk/>
            <pc:sldMasterMk cId="2013079807" sldId="2147484866"/>
            <pc:sldLayoutMk cId="2086236330" sldId="2147484875"/>
          </pc:sldLayoutMkLst>
          <pc:spChg chg="del topLvl">
            <ac:chgData name="Deidre Morrison" userId="0be48267-3d66-4082-86bd-839bee4d594e" providerId="ADAL" clId="{C4E5B3AD-7628-F342-AA77-0EDE46043D5F}" dt="2019-10-23T19:34:28.362" v="171" actId="478"/>
            <ac:spMkLst>
              <pc:docMk/>
              <pc:sldMasterMk cId="2013079807" sldId="2147484866"/>
              <pc:sldLayoutMk cId="2086236330" sldId="2147484875"/>
              <ac:spMk id="8" creationId="{E0F140AB-64C1-48AA-A79D-6818AEB0D90E}"/>
            </ac:spMkLst>
          </pc:spChg>
          <pc:spChg chg="topLvl">
            <ac:chgData name="Deidre Morrison" userId="0be48267-3d66-4082-86bd-839bee4d594e" providerId="ADAL" clId="{C4E5B3AD-7628-F342-AA77-0EDE46043D5F}" dt="2019-10-23T19:34:28.362" v="171" actId="478"/>
            <ac:spMkLst>
              <pc:docMk/>
              <pc:sldMasterMk cId="2013079807" sldId="2147484866"/>
              <pc:sldLayoutMk cId="2086236330" sldId="2147484875"/>
              <ac:spMk id="9" creationId="{D3818870-6D91-4EAA-9132-2E15E4E80F8B}"/>
            </ac:spMkLst>
          </pc:spChg>
          <pc:grpChg chg="del">
            <ac:chgData name="Deidre Morrison" userId="0be48267-3d66-4082-86bd-839bee4d594e" providerId="ADAL" clId="{C4E5B3AD-7628-F342-AA77-0EDE46043D5F}" dt="2019-10-23T19:34:28.362" v="171" actId="478"/>
            <ac:grpSpMkLst>
              <pc:docMk/>
              <pc:sldMasterMk cId="2013079807" sldId="2147484866"/>
              <pc:sldLayoutMk cId="2086236330" sldId="2147484875"/>
              <ac:grpSpMk id="7" creationId="{4B26EB38-B802-47F3-8575-888FC1AA6B67}"/>
            </ac:grpSpMkLst>
          </pc:grpChg>
        </pc:sldLayoutChg>
        <pc:sldLayoutChg chg="delSp">
          <pc:chgData name="Deidre Morrison" userId="0be48267-3d66-4082-86bd-839bee4d594e" providerId="ADAL" clId="{C4E5B3AD-7628-F342-AA77-0EDE46043D5F}" dt="2019-10-23T19:34:30.893" v="172" actId="478"/>
          <pc:sldLayoutMkLst>
            <pc:docMk/>
            <pc:sldMasterMk cId="2013079807" sldId="2147484866"/>
            <pc:sldLayoutMk cId="1466781052" sldId="2147484876"/>
          </pc:sldLayoutMkLst>
          <pc:spChg chg="del">
            <ac:chgData name="Deidre Morrison" userId="0be48267-3d66-4082-86bd-839bee4d594e" providerId="ADAL" clId="{C4E5B3AD-7628-F342-AA77-0EDE46043D5F}" dt="2019-10-23T19:34:30.893" v="172" actId="478"/>
            <ac:spMkLst>
              <pc:docMk/>
              <pc:sldMasterMk cId="2013079807" sldId="2147484866"/>
              <pc:sldLayoutMk cId="1466781052" sldId="2147484876"/>
              <ac:spMk id="8" creationId="{AE9C5276-7B68-429C-9DA6-E4F27E0CA047}"/>
            </ac:spMkLst>
          </pc:spChg>
        </pc:sldLayoutChg>
        <pc:sldLayoutChg chg="delSp">
          <pc:chgData name="Deidre Morrison" userId="0be48267-3d66-4082-86bd-839bee4d594e" providerId="ADAL" clId="{C4E5B3AD-7628-F342-AA77-0EDE46043D5F}" dt="2019-10-23T19:34:33.934" v="173" actId="478"/>
          <pc:sldLayoutMkLst>
            <pc:docMk/>
            <pc:sldMasterMk cId="2013079807" sldId="2147484866"/>
            <pc:sldLayoutMk cId="1154633587" sldId="2147484877"/>
          </pc:sldLayoutMkLst>
          <pc:spChg chg="del">
            <ac:chgData name="Deidre Morrison" userId="0be48267-3d66-4082-86bd-839bee4d594e" providerId="ADAL" clId="{C4E5B3AD-7628-F342-AA77-0EDE46043D5F}" dt="2019-10-23T19:34:33.934" v="173" actId="478"/>
            <ac:spMkLst>
              <pc:docMk/>
              <pc:sldMasterMk cId="2013079807" sldId="2147484866"/>
              <pc:sldLayoutMk cId="1154633587" sldId="2147484877"/>
              <ac:spMk id="12" creationId="{4E6D7F9D-B875-4E75-BE96-C6AEB682F0FA}"/>
            </ac:spMkLst>
          </pc:spChg>
        </pc:sldLayoutChg>
        <pc:sldLayoutChg chg="delSp">
          <pc:chgData name="Deidre Morrison" userId="0be48267-3d66-4082-86bd-839bee4d594e" providerId="ADAL" clId="{C4E5B3AD-7628-F342-AA77-0EDE46043D5F}" dt="2019-10-23T19:34:38.143" v="174" actId="478"/>
          <pc:sldLayoutMkLst>
            <pc:docMk/>
            <pc:sldMasterMk cId="2013079807" sldId="2147484866"/>
            <pc:sldLayoutMk cId="1817030884" sldId="2147484878"/>
          </pc:sldLayoutMkLst>
          <pc:spChg chg="del topLvl">
            <ac:chgData name="Deidre Morrison" userId="0be48267-3d66-4082-86bd-839bee4d594e" providerId="ADAL" clId="{C4E5B3AD-7628-F342-AA77-0EDE46043D5F}" dt="2019-10-23T19:34:38.143" v="174" actId="478"/>
            <ac:spMkLst>
              <pc:docMk/>
              <pc:sldMasterMk cId="2013079807" sldId="2147484866"/>
              <pc:sldLayoutMk cId="1817030884" sldId="2147484878"/>
              <ac:spMk id="12" creationId="{2891F4A9-544F-4CF3-A3B0-A9DCC101E957}"/>
            </ac:spMkLst>
          </pc:spChg>
          <pc:spChg chg="topLvl">
            <ac:chgData name="Deidre Morrison" userId="0be48267-3d66-4082-86bd-839bee4d594e" providerId="ADAL" clId="{C4E5B3AD-7628-F342-AA77-0EDE46043D5F}" dt="2019-10-23T19:34:38.143" v="174" actId="478"/>
            <ac:spMkLst>
              <pc:docMk/>
              <pc:sldMasterMk cId="2013079807" sldId="2147484866"/>
              <pc:sldLayoutMk cId="1817030884" sldId="2147484878"/>
              <ac:spMk id="13" creationId="{96146284-39AE-45CB-80C2-9315EFA1A67C}"/>
            </ac:spMkLst>
          </pc:spChg>
          <pc:grpChg chg="del">
            <ac:chgData name="Deidre Morrison" userId="0be48267-3d66-4082-86bd-839bee4d594e" providerId="ADAL" clId="{C4E5B3AD-7628-F342-AA77-0EDE46043D5F}" dt="2019-10-23T19:34:38.143" v="174" actId="478"/>
            <ac:grpSpMkLst>
              <pc:docMk/>
              <pc:sldMasterMk cId="2013079807" sldId="2147484866"/>
              <pc:sldLayoutMk cId="1817030884" sldId="2147484878"/>
              <ac:grpSpMk id="11" creationId="{D9F8B0FF-313D-4C1A-A7B1-593EFBB6799A}"/>
            </ac:grpSpMkLst>
          </pc:grpChg>
        </pc:sldLayoutChg>
        <pc:sldLayoutChg chg="delSp">
          <pc:chgData name="Deidre Morrison" userId="0be48267-3d66-4082-86bd-839bee4d594e" providerId="ADAL" clId="{C4E5B3AD-7628-F342-AA77-0EDE46043D5F}" dt="2019-10-23T19:34:40.354" v="175" actId="478"/>
          <pc:sldLayoutMkLst>
            <pc:docMk/>
            <pc:sldMasterMk cId="2013079807" sldId="2147484866"/>
            <pc:sldLayoutMk cId="1696172677" sldId="2147484879"/>
          </pc:sldLayoutMkLst>
          <pc:spChg chg="del">
            <ac:chgData name="Deidre Morrison" userId="0be48267-3d66-4082-86bd-839bee4d594e" providerId="ADAL" clId="{C4E5B3AD-7628-F342-AA77-0EDE46043D5F}" dt="2019-10-23T19:34:40.354" v="175" actId="478"/>
            <ac:spMkLst>
              <pc:docMk/>
              <pc:sldMasterMk cId="2013079807" sldId="2147484866"/>
              <pc:sldLayoutMk cId="1696172677" sldId="2147484879"/>
              <ac:spMk id="12" creationId="{D0FAD3E8-4D59-4DCB-AE9B-C4D805BB43B9}"/>
            </ac:spMkLst>
          </pc:spChg>
        </pc:sldLayoutChg>
        <pc:sldLayoutChg chg="delSp">
          <pc:chgData name="Deidre Morrison" userId="0be48267-3d66-4082-86bd-839bee4d594e" providerId="ADAL" clId="{C4E5B3AD-7628-F342-AA77-0EDE46043D5F}" dt="2019-10-23T19:34:42.561" v="176" actId="478"/>
          <pc:sldLayoutMkLst>
            <pc:docMk/>
            <pc:sldMasterMk cId="2013079807" sldId="2147484866"/>
            <pc:sldLayoutMk cId="1750532747" sldId="2147484880"/>
          </pc:sldLayoutMkLst>
          <pc:spChg chg="del">
            <ac:chgData name="Deidre Morrison" userId="0be48267-3d66-4082-86bd-839bee4d594e" providerId="ADAL" clId="{C4E5B3AD-7628-F342-AA77-0EDE46043D5F}" dt="2019-10-23T19:34:42.561" v="176" actId="478"/>
            <ac:spMkLst>
              <pc:docMk/>
              <pc:sldMasterMk cId="2013079807" sldId="2147484866"/>
              <pc:sldLayoutMk cId="1750532747" sldId="2147484880"/>
              <ac:spMk id="12" creationId="{57FA93B7-EB2D-43DF-9ADE-BBAF11C96106}"/>
            </ac:spMkLst>
          </pc:spChg>
        </pc:sldLayoutChg>
        <pc:sldLayoutChg chg="delSp">
          <pc:chgData name="Deidre Morrison" userId="0be48267-3d66-4082-86bd-839bee4d594e" providerId="ADAL" clId="{C4E5B3AD-7628-F342-AA77-0EDE46043D5F}" dt="2019-10-23T19:34:44.563" v="177" actId="478"/>
          <pc:sldLayoutMkLst>
            <pc:docMk/>
            <pc:sldMasterMk cId="2013079807" sldId="2147484866"/>
            <pc:sldLayoutMk cId="4034274843" sldId="2147484881"/>
          </pc:sldLayoutMkLst>
          <pc:spChg chg="del">
            <ac:chgData name="Deidre Morrison" userId="0be48267-3d66-4082-86bd-839bee4d594e" providerId="ADAL" clId="{C4E5B3AD-7628-F342-AA77-0EDE46043D5F}" dt="2019-10-23T19:34:44.563" v="177" actId="478"/>
            <ac:spMkLst>
              <pc:docMk/>
              <pc:sldMasterMk cId="2013079807" sldId="2147484866"/>
              <pc:sldLayoutMk cId="4034274843" sldId="2147484881"/>
              <ac:spMk id="19" creationId="{2368DB57-6EA9-4E0A-A39F-6275C3C0DEBF}"/>
            </ac:spMkLst>
          </pc:spChg>
        </pc:sldLayoutChg>
        <pc:sldLayoutChg chg="delSp">
          <pc:chgData name="Deidre Morrison" userId="0be48267-3d66-4082-86bd-839bee4d594e" providerId="ADAL" clId="{C4E5B3AD-7628-F342-AA77-0EDE46043D5F}" dt="2019-10-23T19:34:47.985" v="178" actId="478"/>
          <pc:sldLayoutMkLst>
            <pc:docMk/>
            <pc:sldMasterMk cId="2013079807" sldId="2147484866"/>
            <pc:sldLayoutMk cId="3772851620" sldId="2147484882"/>
          </pc:sldLayoutMkLst>
          <pc:spChg chg="del">
            <ac:chgData name="Deidre Morrison" userId="0be48267-3d66-4082-86bd-839bee4d594e" providerId="ADAL" clId="{C4E5B3AD-7628-F342-AA77-0EDE46043D5F}" dt="2019-10-23T19:34:47.985" v="178" actId="478"/>
            <ac:spMkLst>
              <pc:docMk/>
              <pc:sldMasterMk cId="2013079807" sldId="2147484866"/>
              <pc:sldLayoutMk cId="3772851620" sldId="2147484882"/>
              <ac:spMk id="13" creationId="{47CC4F51-1744-4347-928B-9C2EBD93C355}"/>
            </ac:spMkLst>
          </pc:spChg>
        </pc:sldLayoutChg>
        <pc:sldLayoutChg chg="delSp">
          <pc:chgData name="Deidre Morrison" userId="0be48267-3d66-4082-86bd-839bee4d594e" providerId="ADAL" clId="{C4E5B3AD-7628-F342-AA77-0EDE46043D5F}" dt="2019-10-23T19:34:50.794" v="179" actId="478"/>
          <pc:sldLayoutMkLst>
            <pc:docMk/>
            <pc:sldMasterMk cId="2013079807" sldId="2147484866"/>
            <pc:sldLayoutMk cId="282852148" sldId="2147484883"/>
          </pc:sldLayoutMkLst>
          <pc:spChg chg="del">
            <ac:chgData name="Deidre Morrison" userId="0be48267-3d66-4082-86bd-839bee4d594e" providerId="ADAL" clId="{C4E5B3AD-7628-F342-AA77-0EDE46043D5F}" dt="2019-10-23T19:34:50.794" v="179" actId="478"/>
            <ac:spMkLst>
              <pc:docMk/>
              <pc:sldMasterMk cId="2013079807" sldId="2147484866"/>
              <pc:sldLayoutMk cId="282852148" sldId="2147484883"/>
              <ac:spMk id="7" creationId="{B078EF51-FF7D-4AF0-A0D8-5E7897E42042}"/>
            </ac:spMkLst>
          </pc:spChg>
        </pc:sldLayoutChg>
        <pc:sldLayoutChg chg="delSp">
          <pc:chgData name="Deidre Morrison" userId="0be48267-3d66-4082-86bd-839bee4d594e" providerId="ADAL" clId="{C4E5B3AD-7628-F342-AA77-0EDE46043D5F}" dt="2019-10-23T19:34:53.059" v="180" actId="478"/>
          <pc:sldLayoutMkLst>
            <pc:docMk/>
            <pc:sldMasterMk cId="2013079807" sldId="2147484866"/>
            <pc:sldLayoutMk cId="2607875016" sldId="2147484884"/>
          </pc:sldLayoutMkLst>
          <pc:spChg chg="del">
            <ac:chgData name="Deidre Morrison" userId="0be48267-3d66-4082-86bd-839bee4d594e" providerId="ADAL" clId="{C4E5B3AD-7628-F342-AA77-0EDE46043D5F}" dt="2019-10-23T19:34:53.059" v="180" actId="478"/>
            <ac:spMkLst>
              <pc:docMk/>
              <pc:sldMasterMk cId="2013079807" sldId="2147484866"/>
              <pc:sldLayoutMk cId="2607875016" sldId="2147484884"/>
              <ac:spMk id="7" creationId="{C1AF0965-A0E8-49A1-B8BF-778086ADF37B}"/>
            </ac:spMkLst>
          </pc:spChg>
        </pc:sldLayoutChg>
        <pc:sldLayoutChg chg="delSp">
          <pc:chgData name="Deidre Morrison" userId="0be48267-3d66-4082-86bd-839bee4d594e" providerId="ADAL" clId="{C4E5B3AD-7628-F342-AA77-0EDE46043D5F}" dt="2019-10-23T19:34:57.102" v="181" actId="478"/>
          <pc:sldLayoutMkLst>
            <pc:docMk/>
            <pc:sldMasterMk cId="2013079807" sldId="2147484866"/>
            <pc:sldLayoutMk cId="578248241" sldId="2147484885"/>
          </pc:sldLayoutMkLst>
          <pc:spChg chg="del">
            <ac:chgData name="Deidre Morrison" userId="0be48267-3d66-4082-86bd-839bee4d594e" providerId="ADAL" clId="{C4E5B3AD-7628-F342-AA77-0EDE46043D5F}" dt="2019-10-23T19:34:57.102" v="181" actId="478"/>
            <ac:spMkLst>
              <pc:docMk/>
              <pc:sldMasterMk cId="2013079807" sldId="2147484866"/>
              <pc:sldLayoutMk cId="578248241" sldId="2147484885"/>
              <ac:spMk id="8" creationId="{E7E555FE-1A25-470F-9400-806E2FDA6E45}"/>
            </ac:spMkLst>
          </pc:spChg>
        </pc:sldLayoutChg>
        <pc:sldLayoutChg chg="delSp">
          <pc:chgData name="Deidre Morrison" userId="0be48267-3d66-4082-86bd-839bee4d594e" providerId="ADAL" clId="{C4E5B3AD-7628-F342-AA77-0EDE46043D5F}" dt="2019-10-23T19:34:59.616" v="182" actId="478"/>
          <pc:sldLayoutMkLst>
            <pc:docMk/>
            <pc:sldMasterMk cId="2013079807" sldId="2147484866"/>
            <pc:sldLayoutMk cId="402840434" sldId="2147484886"/>
          </pc:sldLayoutMkLst>
          <pc:spChg chg="del">
            <ac:chgData name="Deidre Morrison" userId="0be48267-3d66-4082-86bd-839bee4d594e" providerId="ADAL" clId="{C4E5B3AD-7628-F342-AA77-0EDE46043D5F}" dt="2019-10-23T19:34:59.616" v="182" actId="478"/>
            <ac:spMkLst>
              <pc:docMk/>
              <pc:sldMasterMk cId="2013079807" sldId="2147484866"/>
              <pc:sldLayoutMk cId="402840434" sldId="2147484886"/>
              <ac:spMk id="6" creationId="{76328436-7F49-4152-89C8-03F31949ECE7}"/>
            </ac:spMkLst>
          </pc:spChg>
        </pc:sldLayoutChg>
        <pc:sldLayoutChg chg="delSp">
          <pc:chgData name="Deidre Morrison" userId="0be48267-3d66-4082-86bd-839bee4d594e" providerId="ADAL" clId="{C4E5B3AD-7628-F342-AA77-0EDE46043D5F}" dt="2019-10-23T19:35:01.698" v="183" actId="478"/>
          <pc:sldLayoutMkLst>
            <pc:docMk/>
            <pc:sldMasterMk cId="2013079807" sldId="2147484866"/>
            <pc:sldLayoutMk cId="315862165" sldId="2147484887"/>
          </pc:sldLayoutMkLst>
          <pc:spChg chg="del">
            <ac:chgData name="Deidre Morrison" userId="0be48267-3d66-4082-86bd-839bee4d594e" providerId="ADAL" clId="{C4E5B3AD-7628-F342-AA77-0EDE46043D5F}" dt="2019-10-23T19:35:01.698" v="183" actId="478"/>
            <ac:spMkLst>
              <pc:docMk/>
              <pc:sldMasterMk cId="2013079807" sldId="2147484866"/>
              <pc:sldLayoutMk cId="315862165" sldId="2147484887"/>
              <ac:spMk id="4" creationId="{1688BD8D-D2E4-4DFC-B39C-D55D84362354}"/>
            </ac:spMkLst>
          </pc:spChg>
        </pc:sldLayoutChg>
        <pc:sldLayoutChg chg="delSp">
          <pc:chgData name="Deidre Morrison" userId="0be48267-3d66-4082-86bd-839bee4d594e" providerId="ADAL" clId="{C4E5B3AD-7628-F342-AA77-0EDE46043D5F}" dt="2019-10-23T19:35:04.007" v="184" actId="478"/>
          <pc:sldLayoutMkLst>
            <pc:docMk/>
            <pc:sldMasterMk cId="2013079807" sldId="2147484866"/>
            <pc:sldLayoutMk cId="3160955800" sldId="2147484888"/>
          </pc:sldLayoutMkLst>
          <pc:spChg chg="del">
            <ac:chgData name="Deidre Morrison" userId="0be48267-3d66-4082-86bd-839bee4d594e" providerId="ADAL" clId="{C4E5B3AD-7628-F342-AA77-0EDE46043D5F}" dt="2019-10-23T19:35:04.007" v="184" actId="478"/>
            <ac:spMkLst>
              <pc:docMk/>
              <pc:sldMasterMk cId="2013079807" sldId="2147484866"/>
              <pc:sldLayoutMk cId="3160955800" sldId="2147484888"/>
              <ac:spMk id="5" creationId="{7781E3A6-A3C6-4D60-9F86-583B84F19688}"/>
            </ac:spMkLst>
          </pc:spChg>
        </pc:sldLayoutChg>
      </pc:sldMasterChg>
      <pc:sldMasterChg chg="addSp modSldLayout">
        <pc:chgData name="Deidre Morrison" userId="0be48267-3d66-4082-86bd-839bee4d594e" providerId="ADAL" clId="{C4E5B3AD-7628-F342-AA77-0EDE46043D5F}" dt="2019-10-23T19:35:21.209" v="185" actId="478"/>
        <pc:sldMasterMkLst>
          <pc:docMk/>
          <pc:sldMasterMk cId="2005763800" sldId="2147484899"/>
        </pc:sldMasterMkLst>
        <pc:spChg chg="add">
          <ac:chgData name="Deidre Morrison" userId="0be48267-3d66-4082-86bd-839bee4d594e" providerId="ADAL" clId="{C4E5B3AD-7628-F342-AA77-0EDE46043D5F}" dt="2019-10-23T19:28:59.756" v="3"/>
          <ac:spMkLst>
            <pc:docMk/>
            <pc:sldMasterMk cId="2005763800" sldId="2147484899"/>
            <ac:spMk id="49" creationId="{FC66C413-AED4-8E4C-9F76-3676165F125D}"/>
          </ac:spMkLst>
        </pc:spChg>
        <pc:spChg chg="add">
          <ac:chgData name="Deidre Morrison" userId="0be48267-3d66-4082-86bd-839bee4d594e" providerId="ADAL" clId="{C4E5B3AD-7628-F342-AA77-0EDE46043D5F}" dt="2019-10-23T19:28:59.756" v="3"/>
          <ac:spMkLst>
            <pc:docMk/>
            <pc:sldMasterMk cId="2005763800" sldId="2147484899"/>
            <ac:spMk id="50" creationId="{6FB079B9-11D5-744E-8000-A38579D31FF7}"/>
          </ac:spMkLst>
        </pc:spChg>
        <pc:sldLayoutChg chg="delSp">
          <pc:chgData name="Deidre Morrison" userId="0be48267-3d66-4082-86bd-839bee4d594e" providerId="ADAL" clId="{C4E5B3AD-7628-F342-AA77-0EDE46043D5F}" dt="2019-10-23T19:35:21.209" v="185" actId="478"/>
          <pc:sldLayoutMkLst>
            <pc:docMk/>
            <pc:sldMasterMk cId="2005763800" sldId="2147484899"/>
            <pc:sldLayoutMk cId="1611493118" sldId="2147484931"/>
          </pc:sldLayoutMkLst>
          <pc:spChg chg="del">
            <ac:chgData name="Deidre Morrison" userId="0be48267-3d66-4082-86bd-839bee4d594e" providerId="ADAL" clId="{C4E5B3AD-7628-F342-AA77-0EDE46043D5F}" dt="2019-10-23T19:35:21.209" v="185" actId="478"/>
            <ac:spMkLst>
              <pc:docMk/>
              <pc:sldMasterMk cId="2005763800" sldId="2147484899"/>
              <pc:sldLayoutMk cId="1611493118" sldId="2147484931"/>
              <ac:spMk id="2" creationId="{00000000-0000-0000-0000-000000000000}"/>
            </ac:spMkLst>
          </pc:spChg>
        </pc:sldLayoutChg>
      </pc:sldMasterChg>
      <pc:sldMasterChg chg="addSp">
        <pc:chgData name="Deidre Morrison" userId="0be48267-3d66-4082-86bd-839bee4d594e" providerId="ADAL" clId="{C4E5B3AD-7628-F342-AA77-0EDE46043D5F}" dt="2019-10-23T19:28:55.906" v="2"/>
        <pc:sldMasterMkLst>
          <pc:docMk/>
          <pc:sldMasterMk cId="1115884544" sldId="2147484933"/>
        </pc:sldMasterMkLst>
        <pc:spChg chg="add">
          <ac:chgData name="Deidre Morrison" userId="0be48267-3d66-4082-86bd-839bee4d594e" providerId="ADAL" clId="{C4E5B3AD-7628-F342-AA77-0EDE46043D5F}" dt="2019-10-23T19:28:55.906" v="2"/>
          <ac:spMkLst>
            <pc:docMk/>
            <pc:sldMasterMk cId="1115884544" sldId="2147484933"/>
            <ac:spMk id="48" creationId="{F09F95D6-EA67-4743-95F1-2AA239CB6266}"/>
          </ac:spMkLst>
        </pc:spChg>
        <pc:spChg chg="add">
          <ac:chgData name="Deidre Morrison" userId="0be48267-3d66-4082-86bd-839bee4d594e" providerId="ADAL" clId="{C4E5B3AD-7628-F342-AA77-0EDE46043D5F}" dt="2019-10-23T19:28:55.906" v="2"/>
          <ac:spMkLst>
            <pc:docMk/>
            <pc:sldMasterMk cId="1115884544" sldId="2147484933"/>
            <ac:spMk id="50" creationId="{7ED58F35-85F2-B048-A931-235458C6EC52}"/>
          </ac:spMkLst>
        </pc:spChg>
      </pc:sldMasterChg>
    </pc:docChg>
  </pc:docChgLst>
  <pc:docChgLst>
    <pc:chgData name="Dandy Weyn" userId="S::dandywe@microsoft.com::16113284-56cd-4908-be7b-2e8307746562" providerId="AD" clId="Web-{EE1FC177-732F-E6F6-CE28-C849097313E4}"/>
    <pc:docChg chg="modSld">
      <pc:chgData name="Dandy Weyn" userId="S::dandywe@microsoft.com::16113284-56cd-4908-be7b-2e8307746562" providerId="AD" clId="Web-{EE1FC177-732F-E6F6-CE28-C849097313E4}" dt="2020-01-26T20:31:58.447" v="66" actId="14100"/>
      <pc:docMkLst>
        <pc:docMk/>
      </pc:docMkLst>
      <pc:sldChg chg="modSp">
        <pc:chgData name="Dandy Weyn" userId="S::dandywe@microsoft.com::16113284-56cd-4908-be7b-2e8307746562" providerId="AD" clId="Web-{EE1FC177-732F-E6F6-CE28-C849097313E4}" dt="2020-01-26T20:31:27.384" v="1" actId="20577"/>
        <pc:sldMkLst>
          <pc:docMk/>
          <pc:sldMk cId="2844493140" sldId="2042"/>
        </pc:sldMkLst>
        <pc:spChg chg="mod">
          <ac:chgData name="Dandy Weyn" userId="S::dandywe@microsoft.com::16113284-56cd-4908-be7b-2e8307746562" providerId="AD" clId="Web-{EE1FC177-732F-E6F6-CE28-C849097313E4}" dt="2020-01-26T20:31:27.384" v="1" actId="20577"/>
          <ac:spMkLst>
            <pc:docMk/>
            <pc:sldMk cId="2844493140" sldId="2042"/>
            <ac:spMk id="6" creationId="{00000000-0000-0000-0000-000000000000}"/>
          </ac:spMkLst>
        </pc:spChg>
      </pc:sldChg>
      <pc:sldChg chg="modSp">
        <pc:chgData name="Dandy Weyn" userId="S::dandywe@microsoft.com::16113284-56cd-4908-be7b-2e8307746562" providerId="AD" clId="Web-{EE1FC177-732F-E6F6-CE28-C849097313E4}" dt="2020-01-26T20:31:58.447" v="66" actId="14100"/>
        <pc:sldMkLst>
          <pc:docMk/>
          <pc:sldMk cId="2959404925" sldId="2076136244"/>
        </pc:sldMkLst>
        <pc:spChg chg="mod">
          <ac:chgData name="Dandy Weyn" userId="S::dandywe@microsoft.com::16113284-56cd-4908-be7b-2e8307746562" providerId="AD" clId="Web-{EE1FC177-732F-E6F6-CE28-C849097313E4}" dt="2020-01-26T20:31:58.447" v="66" actId="14100"/>
          <ac:spMkLst>
            <pc:docMk/>
            <pc:sldMk cId="2959404925" sldId="2076136244"/>
            <ac:spMk id="4" creationId="{57142998-EA94-4FA2-A6F3-9EB067C25E21}"/>
          </ac:spMkLst>
        </pc:spChg>
      </pc:sldChg>
    </pc:docChg>
  </pc:docChgLst>
  <pc:docChgLst>
    <pc:chgData name="Dandy Weyn" userId="S::dandywe@microsoft.com::16113284-56cd-4908-be7b-2e8307746562" providerId="AD" clId="Web-{6633F982-A3E7-21FD-772C-A2B33399C460}"/>
    <pc:docChg chg="modSld">
      <pc:chgData name="Dandy Weyn" userId="S::dandywe@microsoft.com::16113284-56cd-4908-be7b-2e8307746562" providerId="AD" clId="Web-{6633F982-A3E7-21FD-772C-A2B33399C460}" dt="2020-01-27T02:14:42.261" v="5"/>
      <pc:docMkLst>
        <pc:docMk/>
      </pc:docMkLst>
      <pc:sldChg chg="modSp">
        <pc:chgData name="Dandy Weyn" userId="S::dandywe@microsoft.com::16113284-56cd-4908-be7b-2e8307746562" providerId="AD" clId="Web-{6633F982-A3E7-21FD-772C-A2B33399C460}" dt="2020-01-27T02:14:05.277" v="3" actId="20577"/>
        <pc:sldMkLst>
          <pc:docMk/>
          <pc:sldMk cId="2844493140" sldId="2042"/>
        </pc:sldMkLst>
        <pc:spChg chg="mod">
          <ac:chgData name="Dandy Weyn" userId="S::dandywe@microsoft.com::16113284-56cd-4908-be7b-2e8307746562" providerId="AD" clId="Web-{6633F982-A3E7-21FD-772C-A2B33399C460}" dt="2020-01-27T02:14:05.277" v="3" actId="20577"/>
          <ac:spMkLst>
            <pc:docMk/>
            <pc:sldMk cId="2844493140" sldId="2042"/>
            <ac:spMk id="5" creationId="{4A50B3E1-F33E-C54E-8D57-DF4E3A4704CE}"/>
          </ac:spMkLst>
        </pc:spChg>
      </pc:sldChg>
      <pc:sldChg chg="mod modShow">
        <pc:chgData name="Dandy Weyn" userId="S::dandywe@microsoft.com::16113284-56cd-4908-be7b-2e8307746562" providerId="AD" clId="Web-{6633F982-A3E7-21FD-772C-A2B33399C460}" dt="2020-01-27T02:14:42.261" v="5"/>
        <pc:sldMkLst>
          <pc:docMk/>
          <pc:sldMk cId="4162391619" sldId="11925"/>
        </pc:sldMkLst>
      </pc:sldChg>
    </pc:docChg>
  </pc:docChgLst>
  <pc:docChgLst>
    <pc:chgData name="Dandy Weyn" userId="S::dandywe@microsoft.com::16113284-56cd-4908-be7b-2e8307746562" providerId="AD" clId="Web-{4AFA7C7C-312B-F3C1-62BF-BFDD435BC198}"/>
    <pc:docChg chg="modSld">
      <pc:chgData name="Dandy Weyn" userId="S::dandywe@microsoft.com::16113284-56cd-4908-be7b-2e8307746562" providerId="AD" clId="Web-{4AFA7C7C-312B-F3C1-62BF-BFDD435BC198}" dt="2020-01-27T02:12:47.603" v="84"/>
      <pc:docMkLst>
        <pc:docMk/>
      </pc:docMkLst>
      <pc:sldChg chg="modSp">
        <pc:chgData name="Dandy Weyn" userId="S::dandywe@microsoft.com::16113284-56cd-4908-be7b-2e8307746562" providerId="AD" clId="Web-{4AFA7C7C-312B-F3C1-62BF-BFDD435BC198}" dt="2020-01-27T02:09:39.960" v="46" actId="20577"/>
        <pc:sldMkLst>
          <pc:docMk/>
          <pc:sldMk cId="2844493140" sldId="2042"/>
        </pc:sldMkLst>
        <pc:spChg chg="mod">
          <ac:chgData name="Dandy Weyn" userId="S::dandywe@microsoft.com::16113284-56cd-4908-be7b-2e8307746562" providerId="AD" clId="Web-{4AFA7C7C-312B-F3C1-62BF-BFDD435BC198}" dt="2020-01-27T02:09:39.960" v="46" actId="20577"/>
          <ac:spMkLst>
            <pc:docMk/>
            <pc:sldMk cId="2844493140" sldId="2042"/>
            <ac:spMk id="5" creationId="{4A50B3E1-F33E-C54E-8D57-DF4E3A4704CE}"/>
          </ac:spMkLst>
        </pc:spChg>
      </pc:sldChg>
      <pc:sldChg chg="modNotes">
        <pc:chgData name="Dandy Weyn" userId="S::dandywe@microsoft.com::16113284-56cd-4908-be7b-2e8307746562" providerId="AD" clId="Web-{4AFA7C7C-312B-F3C1-62BF-BFDD435BC198}" dt="2020-01-27T02:12:47.603" v="84"/>
        <pc:sldMkLst>
          <pc:docMk/>
          <pc:sldMk cId="3436212347" sldId="2076137277"/>
        </pc:sldMkLst>
      </pc:sldChg>
    </pc:docChg>
  </pc:docChgLst>
  <pc:docChgLst>
    <pc:chgData name="Amy Boyd" userId="366d22d8-720b-4595-ab72-12274fa2ff31" providerId="ADAL" clId="{5821AA1E-6BC4-4CD1-8F35-9EDEB67BA0C0}"/>
    <pc:docChg chg="delSld modSld sldOrd modMainMaster modSection">
      <pc:chgData name="Amy Boyd" userId="366d22d8-720b-4595-ab72-12274fa2ff31" providerId="ADAL" clId="{5821AA1E-6BC4-4CD1-8F35-9EDEB67BA0C0}" dt="2020-01-24T11:58:11.887" v="80" actId="2696"/>
      <pc:docMkLst>
        <pc:docMk/>
      </pc:docMkLst>
      <pc:sldChg chg="del">
        <pc:chgData name="Amy Boyd" userId="366d22d8-720b-4595-ab72-12274fa2ff31" providerId="ADAL" clId="{5821AA1E-6BC4-4CD1-8F35-9EDEB67BA0C0}" dt="2020-01-24T11:58:11.887" v="80" actId="2696"/>
        <pc:sldMkLst>
          <pc:docMk/>
          <pc:sldMk cId="2402828649" sldId="1532"/>
        </pc:sldMkLst>
      </pc:sldChg>
      <pc:sldChg chg="del">
        <pc:chgData name="Amy Boyd" userId="366d22d8-720b-4595-ab72-12274fa2ff31" providerId="ADAL" clId="{5821AA1E-6BC4-4CD1-8F35-9EDEB67BA0C0}" dt="2020-01-24T11:55:08.081" v="30" actId="2696"/>
        <pc:sldMkLst>
          <pc:docMk/>
          <pc:sldMk cId="3483597039" sldId="1996"/>
        </pc:sldMkLst>
      </pc:sldChg>
      <pc:sldChg chg="del">
        <pc:chgData name="Amy Boyd" userId="366d22d8-720b-4595-ab72-12274fa2ff31" providerId="ADAL" clId="{5821AA1E-6BC4-4CD1-8F35-9EDEB67BA0C0}" dt="2020-01-24T11:57:29.947" v="69" actId="2696"/>
        <pc:sldMkLst>
          <pc:docMk/>
          <pc:sldMk cId="134925052" sldId="2045"/>
        </pc:sldMkLst>
      </pc:sldChg>
      <pc:sldChg chg="ord">
        <pc:chgData name="Amy Boyd" userId="366d22d8-720b-4595-ab72-12274fa2ff31" providerId="ADAL" clId="{5821AA1E-6BC4-4CD1-8F35-9EDEB67BA0C0}" dt="2020-01-24T11:57:10.576" v="68"/>
        <pc:sldMkLst>
          <pc:docMk/>
          <pc:sldMk cId="1816173386" sldId="2046"/>
        </pc:sldMkLst>
      </pc:sldChg>
      <pc:sldChg chg="modSp">
        <pc:chgData name="Amy Boyd" userId="366d22d8-720b-4595-ab72-12274fa2ff31" providerId="ADAL" clId="{5821AA1E-6BC4-4CD1-8F35-9EDEB67BA0C0}" dt="2020-01-24T11:57:40.321" v="77" actId="20577"/>
        <pc:sldMkLst>
          <pc:docMk/>
          <pc:sldMk cId="3964317285" sldId="2081"/>
        </pc:sldMkLst>
        <pc:spChg chg="mod">
          <ac:chgData name="Amy Boyd" userId="366d22d8-720b-4595-ab72-12274fa2ff31" providerId="ADAL" clId="{5821AA1E-6BC4-4CD1-8F35-9EDEB67BA0C0}" dt="2020-01-24T11:57:40.321" v="77" actId="20577"/>
          <ac:spMkLst>
            <pc:docMk/>
            <pc:sldMk cId="3964317285" sldId="2081"/>
            <ac:spMk id="24" creationId="{B595A9BF-E89C-E742-B09E-B74BF5D29763}"/>
          </ac:spMkLst>
        </pc:spChg>
        <pc:spChg chg="mod">
          <ac:chgData name="Amy Boyd" userId="366d22d8-720b-4595-ab72-12274fa2ff31" providerId="ADAL" clId="{5821AA1E-6BC4-4CD1-8F35-9EDEB67BA0C0}" dt="2020-01-24T11:57:38.471" v="75" actId="20577"/>
          <ac:spMkLst>
            <pc:docMk/>
            <pc:sldMk cId="3964317285" sldId="2081"/>
            <ac:spMk id="28" creationId="{E2D3A87B-B4A4-F344-B883-FDD71F8F7514}"/>
          </ac:spMkLst>
        </pc:spChg>
      </pc:sldChg>
      <pc:sldChg chg="delSp modSp">
        <pc:chgData name="Amy Boyd" userId="366d22d8-720b-4595-ab72-12274fa2ff31" providerId="ADAL" clId="{5821AA1E-6BC4-4CD1-8F35-9EDEB67BA0C0}" dt="2020-01-24T11:57:51.495" v="79" actId="1076"/>
        <pc:sldMkLst>
          <pc:docMk/>
          <pc:sldMk cId="386758008" sldId="2101"/>
        </pc:sldMkLst>
        <pc:grpChg chg="del">
          <ac:chgData name="Amy Boyd" userId="366d22d8-720b-4595-ab72-12274fa2ff31" providerId="ADAL" clId="{5821AA1E-6BC4-4CD1-8F35-9EDEB67BA0C0}" dt="2020-01-24T11:57:44.055" v="78" actId="478"/>
          <ac:grpSpMkLst>
            <pc:docMk/>
            <pc:sldMk cId="386758008" sldId="2101"/>
            <ac:grpSpMk id="18" creationId="{E008CEDA-A2AE-456A-AA4B-74C3D93E8E91}"/>
          </ac:grpSpMkLst>
        </pc:grpChg>
        <pc:grpChg chg="mod">
          <ac:chgData name="Amy Boyd" userId="366d22d8-720b-4595-ab72-12274fa2ff31" providerId="ADAL" clId="{5821AA1E-6BC4-4CD1-8F35-9EDEB67BA0C0}" dt="2020-01-24T11:57:51.495" v="79" actId="1076"/>
          <ac:grpSpMkLst>
            <pc:docMk/>
            <pc:sldMk cId="386758008" sldId="2101"/>
            <ac:grpSpMk id="22" creationId="{BAE40E24-2A4A-4072-B250-C4E17B63F3C8}"/>
          </ac:grpSpMkLst>
        </pc:grpChg>
      </pc:sldChg>
      <pc:sldChg chg="del">
        <pc:chgData name="Amy Boyd" userId="366d22d8-720b-4595-ab72-12274fa2ff31" providerId="ADAL" clId="{5821AA1E-6BC4-4CD1-8F35-9EDEB67BA0C0}" dt="2020-01-24T11:54:32.735" v="0" actId="2696"/>
        <pc:sldMkLst>
          <pc:docMk/>
          <pc:sldMk cId="4018382838" sldId="2076136240"/>
        </pc:sldMkLst>
      </pc:sldChg>
      <pc:sldChg chg="modSp">
        <pc:chgData name="Amy Boyd" userId="366d22d8-720b-4595-ab72-12274fa2ff31" providerId="ADAL" clId="{5821AA1E-6BC4-4CD1-8F35-9EDEB67BA0C0}" dt="2020-01-24T11:54:41.789" v="27" actId="20577"/>
        <pc:sldMkLst>
          <pc:docMk/>
          <pc:sldMk cId="2959404925" sldId="2076136244"/>
        </pc:sldMkLst>
        <pc:spChg chg="mod">
          <ac:chgData name="Amy Boyd" userId="366d22d8-720b-4595-ab72-12274fa2ff31" providerId="ADAL" clId="{5821AA1E-6BC4-4CD1-8F35-9EDEB67BA0C0}" dt="2020-01-24T11:54:41.789" v="27" actId="20577"/>
          <ac:spMkLst>
            <pc:docMk/>
            <pc:sldMk cId="2959404925" sldId="2076136244"/>
            <ac:spMk id="4" creationId="{57142998-EA94-4FA2-A6F3-9EB067C25E21}"/>
          </ac:spMkLst>
        </pc:spChg>
      </pc:sldChg>
      <pc:sldChg chg="modSp">
        <pc:chgData name="Amy Boyd" userId="366d22d8-720b-4595-ab72-12274fa2ff31" providerId="ADAL" clId="{5821AA1E-6BC4-4CD1-8F35-9EDEB67BA0C0}" dt="2020-01-24T11:57:34.964" v="73" actId="20577"/>
        <pc:sldMkLst>
          <pc:docMk/>
          <pc:sldMk cId="32169065" sldId="2076136245"/>
        </pc:sldMkLst>
        <pc:spChg chg="mod">
          <ac:chgData name="Amy Boyd" userId="366d22d8-720b-4595-ab72-12274fa2ff31" providerId="ADAL" clId="{5821AA1E-6BC4-4CD1-8F35-9EDEB67BA0C0}" dt="2020-01-24T11:57:34.964" v="73" actId="20577"/>
          <ac:spMkLst>
            <pc:docMk/>
            <pc:sldMk cId="32169065" sldId="2076136245"/>
            <ac:spMk id="15" creationId="{254DACFE-C545-5348-8141-1CFDBEE2B167}"/>
          </ac:spMkLst>
        </pc:spChg>
        <pc:spChg chg="mod">
          <ac:chgData name="Amy Boyd" userId="366d22d8-720b-4595-ab72-12274fa2ff31" providerId="ADAL" clId="{5821AA1E-6BC4-4CD1-8F35-9EDEB67BA0C0}" dt="2020-01-24T11:57:32.790" v="71" actId="20577"/>
          <ac:spMkLst>
            <pc:docMk/>
            <pc:sldMk cId="32169065" sldId="2076136245"/>
            <ac:spMk id="17" creationId="{4E3FEB7D-0874-D445-BFEC-44AA42A6BF2D}"/>
          </ac:spMkLst>
        </pc:spChg>
      </pc:sldChg>
      <pc:sldMasterChg chg="modSp">
        <pc:chgData name="Amy Boyd" userId="366d22d8-720b-4595-ab72-12274fa2ff31" providerId="ADAL" clId="{5821AA1E-6BC4-4CD1-8F35-9EDEB67BA0C0}" dt="2020-01-24T11:55:24.367" v="37" actId="20577"/>
        <pc:sldMasterMkLst>
          <pc:docMk/>
          <pc:sldMasterMk cId="3588427678" sldId="2147484229"/>
        </pc:sldMasterMkLst>
        <pc:spChg chg="mod">
          <ac:chgData name="Amy Boyd" userId="366d22d8-720b-4595-ab72-12274fa2ff31" providerId="ADAL" clId="{5821AA1E-6BC4-4CD1-8F35-9EDEB67BA0C0}" dt="2020-01-24T11:55:24.367" v="37" actId="20577"/>
          <ac:spMkLst>
            <pc:docMk/>
            <pc:sldMasterMk cId="3588427678" sldId="2147484229"/>
            <ac:spMk id="50" creationId="{DE648455-4F70-B242-BC20-F51C306A2253}"/>
          </ac:spMkLst>
        </pc:spChg>
      </pc:sldMasterChg>
      <pc:sldMasterChg chg="modSp">
        <pc:chgData name="Amy Boyd" userId="366d22d8-720b-4595-ab72-12274fa2ff31" providerId="ADAL" clId="{5821AA1E-6BC4-4CD1-8F35-9EDEB67BA0C0}" dt="2020-01-24T11:56:13.353" v="60" actId="20577"/>
        <pc:sldMasterMkLst>
          <pc:docMk/>
          <pc:sldMasterMk cId="2013079807" sldId="2147484866"/>
        </pc:sldMasterMkLst>
        <pc:spChg chg="mod">
          <ac:chgData name="Amy Boyd" userId="366d22d8-720b-4595-ab72-12274fa2ff31" providerId="ADAL" clId="{5821AA1E-6BC4-4CD1-8F35-9EDEB67BA0C0}" dt="2020-01-24T11:56:13.353" v="60" actId="20577"/>
          <ac:spMkLst>
            <pc:docMk/>
            <pc:sldMasterMk cId="2013079807" sldId="2147484866"/>
            <ac:spMk id="7" creationId="{F332E98E-314A-784C-9BA3-A30C71E3E8AF}"/>
          </ac:spMkLst>
        </pc:spChg>
      </pc:sldMasterChg>
      <pc:sldMasterChg chg="modSp">
        <pc:chgData name="Amy Boyd" userId="366d22d8-720b-4595-ab72-12274fa2ff31" providerId="ADAL" clId="{5821AA1E-6BC4-4CD1-8F35-9EDEB67BA0C0}" dt="2020-01-24T11:56:00.701" v="53" actId="20577"/>
        <pc:sldMasterMkLst>
          <pc:docMk/>
          <pc:sldMasterMk cId="2005763800" sldId="2147484899"/>
        </pc:sldMasterMkLst>
        <pc:spChg chg="mod">
          <ac:chgData name="Amy Boyd" userId="366d22d8-720b-4595-ab72-12274fa2ff31" providerId="ADAL" clId="{5821AA1E-6BC4-4CD1-8F35-9EDEB67BA0C0}" dt="2020-01-24T11:56:00.701" v="53" actId="20577"/>
          <ac:spMkLst>
            <pc:docMk/>
            <pc:sldMasterMk cId="2005763800" sldId="2147484899"/>
            <ac:spMk id="50" creationId="{6FB079B9-11D5-744E-8000-A38579D31FF7}"/>
          </ac:spMkLst>
        </pc:spChg>
      </pc:sldMasterChg>
      <pc:sldMasterChg chg="modSp">
        <pc:chgData name="Amy Boyd" userId="366d22d8-720b-4595-ab72-12274fa2ff31" providerId="ADAL" clId="{5821AA1E-6BC4-4CD1-8F35-9EDEB67BA0C0}" dt="2020-01-24T11:55:48.413" v="46" actId="20577"/>
        <pc:sldMasterMkLst>
          <pc:docMk/>
          <pc:sldMasterMk cId="2751026163" sldId="2147484961"/>
        </pc:sldMasterMkLst>
        <pc:spChg chg="mod">
          <ac:chgData name="Amy Boyd" userId="366d22d8-720b-4595-ab72-12274fa2ff31" providerId="ADAL" clId="{5821AA1E-6BC4-4CD1-8F35-9EDEB67BA0C0}" dt="2020-01-24T11:55:48.413" v="46" actId="20577"/>
          <ac:spMkLst>
            <pc:docMk/>
            <pc:sldMasterMk cId="2751026163" sldId="2147484961"/>
            <ac:spMk id="50" creationId="{DE648455-4F70-B242-BC20-F51C306A2253}"/>
          </ac:spMkLst>
        </pc:spChg>
      </pc:sldMasterChg>
      <pc:sldMasterChg chg="modSp">
        <pc:chgData name="Amy Boyd" userId="366d22d8-720b-4595-ab72-12274fa2ff31" providerId="ADAL" clId="{5821AA1E-6BC4-4CD1-8F35-9EDEB67BA0C0}" dt="2020-01-24T11:56:49.163" v="67" actId="20577"/>
        <pc:sldMasterMkLst>
          <pc:docMk/>
          <pc:sldMasterMk cId="564309613" sldId="2147484963"/>
        </pc:sldMasterMkLst>
        <pc:spChg chg="mod">
          <ac:chgData name="Amy Boyd" userId="366d22d8-720b-4595-ab72-12274fa2ff31" providerId="ADAL" clId="{5821AA1E-6BC4-4CD1-8F35-9EDEB67BA0C0}" dt="2020-01-24T11:56:49.163" v="67" actId="20577"/>
          <ac:spMkLst>
            <pc:docMk/>
            <pc:sldMasterMk cId="564309613" sldId="2147484963"/>
            <ac:spMk id="50" creationId="{DE648455-4F70-B242-BC20-F51C306A2253}"/>
          </ac:spMkLst>
        </pc:spChg>
      </pc:sldMasterChg>
      <pc:sldMasterChg chg="modSp">
        <pc:chgData name="Amy Boyd" userId="366d22d8-720b-4595-ab72-12274fa2ff31" providerId="ADAL" clId="{5821AA1E-6BC4-4CD1-8F35-9EDEB67BA0C0}" dt="2020-01-24T11:54:56.628" v="29" actId="20577"/>
        <pc:sldMasterMkLst>
          <pc:docMk/>
          <pc:sldMasterMk cId="3599881728" sldId="2147485091"/>
        </pc:sldMasterMkLst>
        <pc:spChg chg="mod">
          <ac:chgData name="Amy Boyd" userId="366d22d8-720b-4595-ab72-12274fa2ff31" providerId="ADAL" clId="{5821AA1E-6BC4-4CD1-8F35-9EDEB67BA0C0}" dt="2020-01-24T11:54:56.628" v="29" actId="20577"/>
          <ac:spMkLst>
            <pc:docMk/>
            <pc:sldMasterMk cId="3599881728" sldId="2147485091"/>
            <ac:spMk id="49" creationId="{4B334040-55B9-6043-9AC9-A8FD4352B498}"/>
          </ac:spMkLst>
        </pc:spChg>
      </pc:sldMasterChg>
    </pc:docChg>
  </pc:docChgLst>
  <pc:docChgLst>
    <pc:chgData name="Deidre Morrison" userId="S::demorr@microsoft.com::0be48267-3d66-4082-86bd-839bee4d594e" providerId="AD" clId="Web-{4EF9CC56-B07E-83FA-48CB-0D76E93933B0}"/>
    <pc:docChg chg="addSld modSld sldOrd modSection">
      <pc:chgData name="Deidre Morrison" userId="S::demorr@microsoft.com::0be48267-3d66-4082-86bd-839bee4d594e" providerId="AD" clId="Web-{4EF9CC56-B07E-83FA-48CB-0D76E93933B0}" dt="2019-10-23T19:27:49.648" v="13"/>
      <pc:docMkLst>
        <pc:docMk/>
      </pc:docMkLst>
      <pc:sldChg chg="modSp">
        <pc:chgData name="Deidre Morrison" userId="S::demorr@microsoft.com::0be48267-3d66-4082-86bd-839bee4d594e" providerId="AD" clId="Web-{4EF9CC56-B07E-83FA-48CB-0D76E93933B0}" dt="2019-10-23T19:27:16.883" v="11" actId="20577"/>
        <pc:sldMkLst>
          <pc:docMk/>
          <pc:sldMk cId="666734175" sldId="1995"/>
        </pc:sldMkLst>
        <pc:spChg chg="mod">
          <ac:chgData name="Deidre Morrison" userId="S::demorr@microsoft.com::0be48267-3d66-4082-86bd-839bee4d594e" providerId="AD" clId="Web-{4EF9CC56-B07E-83FA-48CB-0D76E93933B0}" dt="2019-10-23T19:27:16.883" v="11" actId="20577"/>
          <ac:spMkLst>
            <pc:docMk/>
            <pc:sldMk cId="666734175" sldId="1995"/>
            <ac:spMk id="5" creationId="{6F88C36C-D184-4AF5-92D2-A0DBD6B7A82C}"/>
          </ac:spMkLst>
        </pc:spChg>
      </pc:sldChg>
      <pc:sldChg chg="modSp">
        <pc:chgData name="Deidre Morrison" userId="S::demorr@microsoft.com::0be48267-3d66-4082-86bd-839bee4d594e" providerId="AD" clId="Web-{4EF9CC56-B07E-83FA-48CB-0D76E93933B0}" dt="2019-10-23T19:26:55.570" v="5" actId="20577"/>
        <pc:sldMkLst>
          <pc:docMk/>
          <pc:sldMk cId="134925052" sldId="2045"/>
        </pc:sldMkLst>
        <pc:spChg chg="mod">
          <ac:chgData name="Deidre Morrison" userId="S::demorr@microsoft.com::0be48267-3d66-4082-86bd-839bee4d594e" providerId="AD" clId="Web-{4EF9CC56-B07E-83FA-48CB-0D76E93933B0}" dt="2019-10-23T19:26:55.570" v="5" actId="20577"/>
          <ac:spMkLst>
            <pc:docMk/>
            <pc:sldMk cId="134925052" sldId="2045"/>
            <ac:spMk id="15" creationId="{254DACFE-C545-5348-8141-1CFDBEE2B167}"/>
          </ac:spMkLst>
        </pc:spChg>
        <pc:spChg chg="mod">
          <ac:chgData name="Deidre Morrison" userId="S::demorr@microsoft.com::0be48267-3d66-4082-86bd-839bee4d594e" providerId="AD" clId="Web-{4EF9CC56-B07E-83FA-48CB-0D76E93933B0}" dt="2019-10-23T19:26:54.476" v="1" actId="20577"/>
          <ac:spMkLst>
            <pc:docMk/>
            <pc:sldMk cId="134925052" sldId="2045"/>
            <ac:spMk id="17" creationId="{4E3FEB7D-0874-D445-BFEC-44AA42A6BF2D}"/>
          </ac:spMkLst>
        </pc:spChg>
      </pc:sldChg>
      <pc:sldChg chg="add ord replId modNotes">
        <pc:chgData name="Deidre Morrison" userId="S::demorr@microsoft.com::0be48267-3d66-4082-86bd-839bee4d594e" providerId="AD" clId="Web-{4EF9CC56-B07E-83FA-48CB-0D76E93933B0}" dt="2019-10-23T19:27:49.648" v="13"/>
        <pc:sldMkLst>
          <pc:docMk/>
          <pc:sldMk cId="1465112170" sldId="11950"/>
        </pc:sldMkLst>
      </pc:sldChg>
    </pc:docChg>
  </pc:docChgLst>
  <pc:docChgLst>
    <pc:chgData name="Deidre Morrison" userId="S::demorr@microsoft.com::0be48267-3d66-4082-86bd-839bee4d594e" providerId="AD" clId="Web-{5B36795A-EBC8-C70A-A03A-AB15907C1909}"/>
    <pc:docChg chg="sldOrd">
      <pc:chgData name="Deidre Morrison" userId="S::demorr@microsoft.com::0be48267-3d66-4082-86bd-839bee4d594e" providerId="AD" clId="Web-{5B36795A-EBC8-C70A-A03A-AB15907C1909}" dt="2019-10-28T20:18:45.694" v="1"/>
      <pc:docMkLst>
        <pc:docMk/>
      </pc:docMkLst>
      <pc:sldChg chg="ord delCm">
        <pc:chgData name="Deidre Morrison" userId="S::demorr@microsoft.com::0be48267-3d66-4082-86bd-839bee4d594e" providerId="AD" clId="Web-{5B36795A-EBC8-C70A-A03A-AB15907C1909}" dt="2019-10-28T20:18:45.694" v="1"/>
        <pc:sldMkLst>
          <pc:docMk/>
          <pc:sldMk cId="134925052" sldId="2045"/>
        </pc:sldMkLst>
      </pc:sldChg>
    </pc:docChg>
  </pc:docChgLst>
  <pc:docChgLst>
    <pc:chgData name="Deidre Morrison" userId="0be48267-3d66-4082-86bd-839bee4d594e" providerId="ADAL" clId="{06E6B2EC-A9C6-254D-80FF-6908A4EDD165}"/>
    <pc:docChg chg="addSld delSld modSld modMainMaster modSection">
      <pc:chgData name="Deidre Morrison" userId="0be48267-3d66-4082-86bd-839bee4d594e" providerId="ADAL" clId="{06E6B2EC-A9C6-254D-80FF-6908A4EDD165}" dt="2019-10-24T19:52:07.760" v="45" actId="2696"/>
      <pc:docMkLst>
        <pc:docMk/>
      </pc:docMkLst>
      <pc:sldChg chg="del">
        <pc:chgData name="Deidre Morrison" userId="0be48267-3d66-4082-86bd-839bee4d594e" providerId="ADAL" clId="{06E6B2EC-A9C6-254D-80FF-6908A4EDD165}" dt="2019-10-24T19:52:02.819" v="43" actId="2696"/>
        <pc:sldMkLst>
          <pc:docMk/>
          <pc:sldMk cId="2639379867" sldId="1720"/>
        </pc:sldMkLst>
      </pc:sldChg>
      <pc:sldChg chg="del">
        <pc:chgData name="Deidre Morrison" userId="0be48267-3d66-4082-86bd-839bee4d594e" providerId="ADAL" clId="{06E6B2EC-A9C6-254D-80FF-6908A4EDD165}" dt="2019-10-24T19:52:07.760" v="45" actId="2696"/>
        <pc:sldMkLst>
          <pc:docMk/>
          <pc:sldMk cId="666734175" sldId="1995"/>
        </pc:sldMkLst>
      </pc:sldChg>
      <pc:sldChg chg="add del">
        <pc:chgData name="Deidre Morrison" userId="0be48267-3d66-4082-86bd-839bee4d594e" providerId="ADAL" clId="{06E6B2EC-A9C6-254D-80FF-6908A4EDD165}" dt="2019-10-24T19:52:01.550" v="41"/>
        <pc:sldMkLst>
          <pc:docMk/>
          <pc:sldMk cId="1471097189" sldId="1996"/>
        </pc:sldMkLst>
      </pc:sldChg>
      <pc:sldChg chg="modSp add">
        <pc:chgData name="Deidre Morrison" userId="0be48267-3d66-4082-86bd-839bee4d594e" providerId="ADAL" clId="{06E6B2EC-A9C6-254D-80FF-6908A4EDD165}" dt="2019-10-24T19:52:06.270" v="44"/>
        <pc:sldMkLst>
          <pc:docMk/>
          <pc:sldMk cId="3483597039" sldId="1996"/>
        </pc:sldMkLst>
        <pc:spChg chg="mod">
          <ac:chgData name="Deidre Morrison" userId="0be48267-3d66-4082-86bd-839bee4d594e" providerId="ADAL" clId="{06E6B2EC-A9C6-254D-80FF-6908A4EDD165}" dt="2019-10-24T19:52:06.270" v="44"/>
          <ac:spMkLst>
            <pc:docMk/>
            <pc:sldMk cId="3483597039" sldId="1996"/>
            <ac:spMk id="4" creationId="{57142998-EA94-4FA2-A6F3-9EB067C25E21}"/>
          </ac:spMkLst>
        </pc:spChg>
      </pc:sldChg>
      <pc:sldChg chg="modSp">
        <pc:chgData name="Deidre Morrison" userId="0be48267-3d66-4082-86bd-839bee4d594e" providerId="ADAL" clId="{06E6B2EC-A9C6-254D-80FF-6908A4EDD165}" dt="2019-10-24T19:50:49.982" v="3" actId="20577"/>
        <pc:sldMkLst>
          <pc:docMk/>
          <pc:sldMk cId="2813322252" sldId="2076136239"/>
        </pc:sldMkLst>
        <pc:spChg chg="mod">
          <ac:chgData name="Deidre Morrison" userId="0be48267-3d66-4082-86bd-839bee4d594e" providerId="ADAL" clId="{06E6B2EC-A9C6-254D-80FF-6908A4EDD165}" dt="2019-10-24T19:50:49.982" v="3" actId="20577"/>
          <ac:spMkLst>
            <pc:docMk/>
            <pc:sldMk cId="2813322252" sldId="2076136239"/>
            <ac:spMk id="15" creationId="{3037343C-220E-4A61-853F-9AB837A394CD}"/>
          </ac:spMkLst>
        </pc:spChg>
      </pc:sldChg>
      <pc:sldChg chg="add del">
        <pc:chgData name="Deidre Morrison" userId="0be48267-3d66-4082-86bd-839bee4d594e" providerId="ADAL" clId="{06E6B2EC-A9C6-254D-80FF-6908A4EDD165}" dt="2019-10-24T19:52:01.550" v="41"/>
        <pc:sldMkLst>
          <pc:docMk/>
          <pc:sldMk cId="1471005627" sldId="2076136240"/>
        </pc:sldMkLst>
      </pc:sldChg>
      <pc:sldChg chg="add">
        <pc:chgData name="Deidre Morrison" userId="0be48267-3d66-4082-86bd-839bee4d594e" providerId="ADAL" clId="{06E6B2EC-A9C6-254D-80FF-6908A4EDD165}" dt="2019-10-24T19:52:01.626" v="42"/>
        <pc:sldMkLst>
          <pc:docMk/>
          <pc:sldMk cId="4018382838" sldId="2076136240"/>
        </pc:sldMkLst>
      </pc:sldChg>
      <pc:sldMasterChg chg="modSp">
        <pc:chgData name="Deidre Morrison" userId="0be48267-3d66-4082-86bd-839bee4d594e" providerId="ADAL" clId="{06E6B2EC-A9C6-254D-80FF-6908A4EDD165}" dt="2019-10-24T19:51:44.452" v="39" actId="20577"/>
        <pc:sldMasterMkLst>
          <pc:docMk/>
          <pc:sldMasterMk cId="3588427678" sldId="2147484229"/>
        </pc:sldMasterMkLst>
        <pc:spChg chg="mod">
          <ac:chgData name="Deidre Morrison" userId="0be48267-3d66-4082-86bd-839bee4d594e" providerId="ADAL" clId="{06E6B2EC-A9C6-254D-80FF-6908A4EDD165}" dt="2019-10-24T19:51:44.452" v="39" actId="20577"/>
          <ac:spMkLst>
            <pc:docMk/>
            <pc:sldMasterMk cId="3588427678" sldId="2147484229"/>
            <ac:spMk id="50" creationId="{DE648455-4F70-B242-BC20-F51C306A2253}"/>
          </ac:spMkLst>
        </pc:spChg>
      </pc:sldMasterChg>
      <pc:sldMasterChg chg="modSp">
        <pc:chgData name="Deidre Morrison" userId="0be48267-3d66-4082-86bd-839bee4d594e" providerId="ADAL" clId="{06E6B2EC-A9C6-254D-80FF-6908A4EDD165}" dt="2019-10-24T19:51:05.286" v="10" actId="20577"/>
        <pc:sldMasterMkLst>
          <pc:docMk/>
          <pc:sldMasterMk cId="2524023229" sldId="2147484854"/>
        </pc:sldMasterMkLst>
        <pc:spChg chg="mod">
          <ac:chgData name="Deidre Morrison" userId="0be48267-3d66-4082-86bd-839bee4d594e" providerId="ADAL" clId="{06E6B2EC-A9C6-254D-80FF-6908A4EDD165}" dt="2019-10-24T19:51:05.286" v="10" actId="20577"/>
          <ac:spMkLst>
            <pc:docMk/>
            <pc:sldMasterMk cId="2524023229" sldId="2147484854"/>
            <ac:spMk id="50" creationId="{DE648455-4F70-B242-BC20-F51C306A2253}"/>
          </ac:spMkLst>
        </pc:spChg>
      </pc:sldMasterChg>
      <pc:sldMasterChg chg="modSp">
        <pc:chgData name="Deidre Morrison" userId="0be48267-3d66-4082-86bd-839bee4d594e" providerId="ADAL" clId="{06E6B2EC-A9C6-254D-80FF-6908A4EDD165}" dt="2019-10-24T19:51:09.494" v="17" actId="20577"/>
        <pc:sldMasterMkLst>
          <pc:docMk/>
          <pc:sldMasterMk cId="2013079807" sldId="2147484866"/>
        </pc:sldMasterMkLst>
        <pc:spChg chg="mod">
          <ac:chgData name="Deidre Morrison" userId="0be48267-3d66-4082-86bd-839bee4d594e" providerId="ADAL" clId="{06E6B2EC-A9C6-254D-80FF-6908A4EDD165}" dt="2019-10-24T19:51:09.494" v="17" actId="20577"/>
          <ac:spMkLst>
            <pc:docMk/>
            <pc:sldMasterMk cId="2013079807" sldId="2147484866"/>
            <ac:spMk id="7" creationId="{F332E98E-314A-784C-9BA3-A30C71E3E8AF}"/>
          </ac:spMkLst>
        </pc:spChg>
      </pc:sldMasterChg>
      <pc:sldMasterChg chg="modSp">
        <pc:chgData name="Deidre Morrison" userId="0be48267-3d66-4082-86bd-839bee4d594e" providerId="ADAL" clId="{06E6B2EC-A9C6-254D-80FF-6908A4EDD165}" dt="2019-10-24T19:51:17.116" v="19" actId="20577"/>
        <pc:sldMasterMkLst>
          <pc:docMk/>
          <pc:sldMasterMk cId="2005763800" sldId="2147484899"/>
        </pc:sldMasterMkLst>
        <pc:spChg chg="mod">
          <ac:chgData name="Deidre Morrison" userId="0be48267-3d66-4082-86bd-839bee4d594e" providerId="ADAL" clId="{06E6B2EC-A9C6-254D-80FF-6908A4EDD165}" dt="2019-10-24T19:51:17.116" v="19" actId="20577"/>
          <ac:spMkLst>
            <pc:docMk/>
            <pc:sldMasterMk cId="2005763800" sldId="2147484899"/>
            <ac:spMk id="50" creationId="{6FB079B9-11D5-744E-8000-A38579D31FF7}"/>
          </ac:spMkLst>
        </pc:spChg>
      </pc:sldMasterChg>
      <pc:sldMasterChg chg="modSp">
        <pc:chgData name="Deidre Morrison" userId="0be48267-3d66-4082-86bd-839bee4d594e" providerId="ADAL" clId="{06E6B2EC-A9C6-254D-80FF-6908A4EDD165}" dt="2019-10-24T19:51:24.579" v="26" actId="20577"/>
        <pc:sldMasterMkLst>
          <pc:docMk/>
          <pc:sldMasterMk cId="1115884544" sldId="2147484933"/>
        </pc:sldMasterMkLst>
        <pc:spChg chg="mod">
          <ac:chgData name="Deidre Morrison" userId="0be48267-3d66-4082-86bd-839bee4d594e" providerId="ADAL" clId="{06E6B2EC-A9C6-254D-80FF-6908A4EDD165}" dt="2019-10-24T19:51:24.579" v="26" actId="20577"/>
          <ac:spMkLst>
            <pc:docMk/>
            <pc:sldMasterMk cId="1115884544" sldId="2147484933"/>
            <ac:spMk id="50" creationId="{7ED58F35-85F2-B048-A931-235458C6EC52}"/>
          </ac:spMkLst>
        </pc:spChg>
      </pc:sldMasterChg>
      <pc:sldMasterChg chg="modSp">
        <pc:chgData name="Deidre Morrison" userId="0be48267-3d66-4082-86bd-839bee4d594e" providerId="ADAL" clId="{06E6B2EC-A9C6-254D-80FF-6908A4EDD165}" dt="2019-10-24T19:51:31.165" v="33" actId="20577"/>
        <pc:sldMasterMkLst>
          <pc:docMk/>
          <pc:sldMasterMk cId="2751026163" sldId="2147484961"/>
        </pc:sldMasterMkLst>
        <pc:spChg chg="mod">
          <ac:chgData name="Deidre Morrison" userId="0be48267-3d66-4082-86bd-839bee4d594e" providerId="ADAL" clId="{06E6B2EC-A9C6-254D-80FF-6908A4EDD165}" dt="2019-10-24T19:51:31.165" v="33" actId="20577"/>
          <ac:spMkLst>
            <pc:docMk/>
            <pc:sldMasterMk cId="2751026163" sldId="2147484961"/>
            <ac:spMk id="50" creationId="{DE648455-4F70-B242-BC20-F51C306A2253}"/>
          </ac:spMkLst>
        </pc:spChg>
      </pc:sldMasterChg>
      <pc:sldMasterChg chg="modSp">
        <pc:chgData name="Deidre Morrison" userId="0be48267-3d66-4082-86bd-839bee4d594e" providerId="ADAL" clId="{06E6B2EC-A9C6-254D-80FF-6908A4EDD165}" dt="2019-10-24T19:51:36.947" v="36" actId="20577"/>
        <pc:sldMasterMkLst>
          <pc:docMk/>
          <pc:sldMasterMk cId="564309613" sldId="2147484963"/>
        </pc:sldMasterMkLst>
        <pc:spChg chg="mod">
          <ac:chgData name="Deidre Morrison" userId="0be48267-3d66-4082-86bd-839bee4d594e" providerId="ADAL" clId="{06E6B2EC-A9C6-254D-80FF-6908A4EDD165}" dt="2019-10-24T19:51:36.947" v="36" actId="20577"/>
          <ac:spMkLst>
            <pc:docMk/>
            <pc:sldMasterMk cId="564309613" sldId="2147484963"/>
            <ac:spMk id="50" creationId="{DE648455-4F70-B242-BC20-F51C306A2253}"/>
          </ac:spMkLst>
        </pc:spChg>
      </pc:sldMasterChg>
    </pc:docChg>
  </pc:docChgLst>
  <pc:docChgLst>
    <pc:chgData name="Deidre Morrison" userId="S::demorr@microsoft.com::0be48267-3d66-4082-86bd-839bee4d594e" providerId="AD" clId="Web-{9CE9E1AB-2659-78A2-F483-17791C23FBC0}"/>
    <pc:docChg chg="addSld sldOrd addMainMaster modSection">
      <pc:chgData name="Deidre Morrison" userId="S::demorr@microsoft.com::0be48267-3d66-4082-86bd-839bee4d594e" providerId="AD" clId="Web-{9CE9E1AB-2659-78A2-F483-17791C23FBC0}" dt="2019-10-30T21:58:22.416" v="1"/>
      <pc:docMkLst>
        <pc:docMk/>
      </pc:docMkLst>
      <pc:sldChg chg="add ord">
        <pc:chgData name="Deidre Morrison" userId="S::demorr@microsoft.com::0be48267-3d66-4082-86bd-839bee4d594e" providerId="AD" clId="Web-{9CE9E1AB-2659-78A2-F483-17791C23FBC0}" dt="2019-10-30T21:58:22.416" v="1"/>
        <pc:sldMkLst>
          <pc:docMk/>
          <pc:sldMk cId="3237998387" sldId="2076136241"/>
        </pc:sldMkLst>
      </pc:sldChg>
      <pc:sldMasterChg chg="add addSldLayout">
        <pc:chgData name="Deidre Morrison" userId="S::demorr@microsoft.com::0be48267-3d66-4082-86bd-839bee4d594e" providerId="AD" clId="Web-{9CE9E1AB-2659-78A2-F483-17791C23FBC0}" dt="2019-10-30T21:58:06.448" v="0"/>
        <pc:sldMasterMkLst>
          <pc:docMk/>
          <pc:sldMasterMk cId="2211543412" sldId="2147485062"/>
        </pc:sldMasterMkLst>
        <pc:sldLayoutChg chg="add">
          <pc:chgData name="Deidre Morrison" userId="S::demorr@microsoft.com::0be48267-3d66-4082-86bd-839bee4d594e" providerId="AD" clId="Web-{9CE9E1AB-2659-78A2-F483-17791C23FBC0}" dt="2019-10-30T21:58:06.448" v="0"/>
          <pc:sldLayoutMkLst>
            <pc:docMk/>
            <pc:sldMasterMk cId="2211543412" sldId="2147485062"/>
            <pc:sldLayoutMk cId="971989634" sldId="2147485063"/>
          </pc:sldLayoutMkLst>
        </pc:sldLayoutChg>
        <pc:sldLayoutChg chg="add">
          <pc:chgData name="Deidre Morrison" userId="S::demorr@microsoft.com::0be48267-3d66-4082-86bd-839bee4d594e" providerId="AD" clId="Web-{9CE9E1AB-2659-78A2-F483-17791C23FBC0}" dt="2019-10-30T21:58:06.448" v="0"/>
          <pc:sldLayoutMkLst>
            <pc:docMk/>
            <pc:sldMasterMk cId="2211543412" sldId="2147485062"/>
            <pc:sldLayoutMk cId="544775120" sldId="2147485064"/>
          </pc:sldLayoutMkLst>
        </pc:sldLayoutChg>
        <pc:sldLayoutChg chg="add">
          <pc:chgData name="Deidre Morrison" userId="S::demorr@microsoft.com::0be48267-3d66-4082-86bd-839bee4d594e" providerId="AD" clId="Web-{9CE9E1AB-2659-78A2-F483-17791C23FBC0}" dt="2019-10-30T21:58:06.448" v="0"/>
          <pc:sldLayoutMkLst>
            <pc:docMk/>
            <pc:sldMasterMk cId="2211543412" sldId="2147485062"/>
            <pc:sldLayoutMk cId="1799123972" sldId="2147485065"/>
          </pc:sldLayoutMkLst>
        </pc:sldLayoutChg>
        <pc:sldLayoutChg chg="add">
          <pc:chgData name="Deidre Morrison" userId="S::demorr@microsoft.com::0be48267-3d66-4082-86bd-839bee4d594e" providerId="AD" clId="Web-{9CE9E1AB-2659-78A2-F483-17791C23FBC0}" dt="2019-10-30T21:58:06.448" v="0"/>
          <pc:sldLayoutMkLst>
            <pc:docMk/>
            <pc:sldMasterMk cId="2211543412" sldId="2147485062"/>
            <pc:sldLayoutMk cId="2987201579" sldId="2147485066"/>
          </pc:sldLayoutMkLst>
        </pc:sldLayoutChg>
        <pc:sldLayoutChg chg="add">
          <pc:chgData name="Deidre Morrison" userId="S::demorr@microsoft.com::0be48267-3d66-4082-86bd-839bee4d594e" providerId="AD" clId="Web-{9CE9E1AB-2659-78A2-F483-17791C23FBC0}" dt="2019-10-30T21:58:06.448" v="0"/>
          <pc:sldLayoutMkLst>
            <pc:docMk/>
            <pc:sldMasterMk cId="2211543412" sldId="2147485062"/>
            <pc:sldLayoutMk cId="1424585933" sldId="2147485067"/>
          </pc:sldLayoutMkLst>
        </pc:sldLayoutChg>
        <pc:sldLayoutChg chg="add">
          <pc:chgData name="Deidre Morrison" userId="S::demorr@microsoft.com::0be48267-3d66-4082-86bd-839bee4d594e" providerId="AD" clId="Web-{9CE9E1AB-2659-78A2-F483-17791C23FBC0}" dt="2019-10-30T21:58:06.448" v="0"/>
          <pc:sldLayoutMkLst>
            <pc:docMk/>
            <pc:sldMasterMk cId="2211543412" sldId="2147485062"/>
            <pc:sldLayoutMk cId="1003237295" sldId="2147485068"/>
          </pc:sldLayoutMkLst>
        </pc:sldLayoutChg>
        <pc:sldLayoutChg chg="add">
          <pc:chgData name="Deidre Morrison" userId="S::demorr@microsoft.com::0be48267-3d66-4082-86bd-839bee4d594e" providerId="AD" clId="Web-{9CE9E1AB-2659-78A2-F483-17791C23FBC0}" dt="2019-10-30T21:58:06.448" v="0"/>
          <pc:sldLayoutMkLst>
            <pc:docMk/>
            <pc:sldMasterMk cId="2211543412" sldId="2147485062"/>
            <pc:sldLayoutMk cId="3508829118" sldId="2147485069"/>
          </pc:sldLayoutMkLst>
        </pc:sldLayoutChg>
        <pc:sldLayoutChg chg="add">
          <pc:chgData name="Deidre Morrison" userId="S::demorr@microsoft.com::0be48267-3d66-4082-86bd-839bee4d594e" providerId="AD" clId="Web-{9CE9E1AB-2659-78A2-F483-17791C23FBC0}" dt="2019-10-30T21:58:06.448" v="0"/>
          <pc:sldLayoutMkLst>
            <pc:docMk/>
            <pc:sldMasterMk cId="2211543412" sldId="2147485062"/>
            <pc:sldLayoutMk cId="1725898569" sldId="2147485070"/>
          </pc:sldLayoutMkLst>
        </pc:sldLayoutChg>
        <pc:sldLayoutChg chg="add">
          <pc:chgData name="Deidre Morrison" userId="S::demorr@microsoft.com::0be48267-3d66-4082-86bd-839bee4d594e" providerId="AD" clId="Web-{9CE9E1AB-2659-78A2-F483-17791C23FBC0}" dt="2019-10-30T21:58:06.448" v="0"/>
          <pc:sldLayoutMkLst>
            <pc:docMk/>
            <pc:sldMasterMk cId="2211543412" sldId="2147485062"/>
            <pc:sldLayoutMk cId="1843773666" sldId="2147485071"/>
          </pc:sldLayoutMkLst>
        </pc:sldLayoutChg>
        <pc:sldLayoutChg chg="add">
          <pc:chgData name="Deidre Morrison" userId="S::demorr@microsoft.com::0be48267-3d66-4082-86bd-839bee4d594e" providerId="AD" clId="Web-{9CE9E1AB-2659-78A2-F483-17791C23FBC0}" dt="2019-10-30T21:58:06.448" v="0"/>
          <pc:sldLayoutMkLst>
            <pc:docMk/>
            <pc:sldMasterMk cId="2211543412" sldId="2147485062"/>
            <pc:sldLayoutMk cId="1728154678" sldId="2147485072"/>
          </pc:sldLayoutMkLst>
        </pc:sldLayoutChg>
        <pc:sldLayoutChg chg="add">
          <pc:chgData name="Deidre Morrison" userId="S::demorr@microsoft.com::0be48267-3d66-4082-86bd-839bee4d594e" providerId="AD" clId="Web-{9CE9E1AB-2659-78A2-F483-17791C23FBC0}" dt="2019-10-30T21:58:06.448" v="0"/>
          <pc:sldLayoutMkLst>
            <pc:docMk/>
            <pc:sldMasterMk cId="2211543412" sldId="2147485062"/>
            <pc:sldLayoutMk cId="2518904268" sldId="2147485073"/>
          </pc:sldLayoutMkLst>
        </pc:sldLayoutChg>
        <pc:sldLayoutChg chg="add">
          <pc:chgData name="Deidre Morrison" userId="S::demorr@microsoft.com::0be48267-3d66-4082-86bd-839bee4d594e" providerId="AD" clId="Web-{9CE9E1AB-2659-78A2-F483-17791C23FBC0}" dt="2019-10-30T21:58:06.448" v="0"/>
          <pc:sldLayoutMkLst>
            <pc:docMk/>
            <pc:sldMasterMk cId="2211543412" sldId="2147485062"/>
            <pc:sldLayoutMk cId="3142747191" sldId="2147485074"/>
          </pc:sldLayoutMkLst>
        </pc:sldLayoutChg>
        <pc:sldLayoutChg chg="add">
          <pc:chgData name="Deidre Morrison" userId="S::demorr@microsoft.com::0be48267-3d66-4082-86bd-839bee4d594e" providerId="AD" clId="Web-{9CE9E1AB-2659-78A2-F483-17791C23FBC0}" dt="2019-10-30T21:58:06.448" v="0"/>
          <pc:sldLayoutMkLst>
            <pc:docMk/>
            <pc:sldMasterMk cId="2211543412" sldId="2147485062"/>
            <pc:sldLayoutMk cId="3807622436" sldId="2147485075"/>
          </pc:sldLayoutMkLst>
        </pc:sldLayoutChg>
        <pc:sldLayoutChg chg="add">
          <pc:chgData name="Deidre Morrison" userId="S::demorr@microsoft.com::0be48267-3d66-4082-86bd-839bee4d594e" providerId="AD" clId="Web-{9CE9E1AB-2659-78A2-F483-17791C23FBC0}" dt="2019-10-30T21:58:06.448" v="0"/>
          <pc:sldLayoutMkLst>
            <pc:docMk/>
            <pc:sldMasterMk cId="2211543412" sldId="2147485062"/>
            <pc:sldLayoutMk cId="3639018419" sldId="2147485076"/>
          </pc:sldLayoutMkLst>
        </pc:sldLayoutChg>
        <pc:sldLayoutChg chg="add">
          <pc:chgData name="Deidre Morrison" userId="S::demorr@microsoft.com::0be48267-3d66-4082-86bd-839bee4d594e" providerId="AD" clId="Web-{9CE9E1AB-2659-78A2-F483-17791C23FBC0}" dt="2019-10-30T21:58:06.448" v="0"/>
          <pc:sldLayoutMkLst>
            <pc:docMk/>
            <pc:sldMasterMk cId="2211543412" sldId="2147485062"/>
            <pc:sldLayoutMk cId="3153267317" sldId="2147485077"/>
          </pc:sldLayoutMkLst>
        </pc:sldLayoutChg>
        <pc:sldLayoutChg chg="add">
          <pc:chgData name="Deidre Morrison" userId="S::demorr@microsoft.com::0be48267-3d66-4082-86bd-839bee4d594e" providerId="AD" clId="Web-{9CE9E1AB-2659-78A2-F483-17791C23FBC0}" dt="2019-10-30T21:58:06.448" v="0"/>
          <pc:sldLayoutMkLst>
            <pc:docMk/>
            <pc:sldMasterMk cId="2211543412" sldId="2147485062"/>
            <pc:sldLayoutMk cId="3316664809" sldId="2147485078"/>
          </pc:sldLayoutMkLst>
        </pc:sldLayoutChg>
        <pc:sldLayoutChg chg="add">
          <pc:chgData name="Deidre Morrison" userId="S::demorr@microsoft.com::0be48267-3d66-4082-86bd-839bee4d594e" providerId="AD" clId="Web-{9CE9E1AB-2659-78A2-F483-17791C23FBC0}" dt="2019-10-30T21:58:06.448" v="0"/>
          <pc:sldLayoutMkLst>
            <pc:docMk/>
            <pc:sldMasterMk cId="2211543412" sldId="2147485062"/>
            <pc:sldLayoutMk cId="1247053598" sldId="2147485079"/>
          </pc:sldLayoutMkLst>
        </pc:sldLayoutChg>
        <pc:sldLayoutChg chg="add">
          <pc:chgData name="Deidre Morrison" userId="S::demorr@microsoft.com::0be48267-3d66-4082-86bd-839bee4d594e" providerId="AD" clId="Web-{9CE9E1AB-2659-78A2-F483-17791C23FBC0}" dt="2019-10-30T21:58:06.448" v="0"/>
          <pc:sldLayoutMkLst>
            <pc:docMk/>
            <pc:sldMasterMk cId="2211543412" sldId="2147485062"/>
            <pc:sldLayoutMk cId="899472141" sldId="2147485080"/>
          </pc:sldLayoutMkLst>
        </pc:sldLayoutChg>
        <pc:sldLayoutChg chg="add">
          <pc:chgData name="Deidre Morrison" userId="S::demorr@microsoft.com::0be48267-3d66-4082-86bd-839bee4d594e" providerId="AD" clId="Web-{9CE9E1AB-2659-78A2-F483-17791C23FBC0}" dt="2019-10-30T21:58:06.448" v="0"/>
          <pc:sldLayoutMkLst>
            <pc:docMk/>
            <pc:sldMasterMk cId="2211543412" sldId="2147485062"/>
            <pc:sldLayoutMk cId="3383172322" sldId="2147485081"/>
          </pc:sldLayoutMkLst>
        </pc:sldLayoutChg>
        <pc:sldLayoutChg chg="add">
          <pc:chgData name="Deidre Morrison" userId="S::demorr@microsoft.com::0be48267-3d66-4082-86bd-839bee4d594e" providerId="AD" clId="Web-{9CE9E1AB-2659-78A2-F483-17791C23FBC0}" dt="2019-10-30T21:58:06.448" v="0"/>
          <pc:sldLayoutMkLst>
            <pc:docMk/>
            <pc:sldMasterMk cId="2211543412" sldId="2147485062"/>
            <pc:sldLayoutMk cId="209191762" sldId="2147485082"/>
          </pc:sldLayoutMkLst>
        </pc:sldLayoutChg>
        <pc:sldLayoutChg chg="add">
          <pc:chgData name="Deidre Morrison" userId="S::demorr@microsoft.com::0be48267-3d66-4082-86bd-839bee4d594e" providerId="AD" clId="Web-{9CE9E1AB-2659-78A2-F483-17791C23FBC0}" dt="2019-10-30T21:58:06.448" v="0"/>
          <pc:sldLayoutMkLst>
            <pc:docMk/>
            <pc:sldMasterMk cId="2211543412" sldId="2147485062"/>
            <pc:sldLayoutMk cId="2225807936" sldId="2147485083"/>
          </pc:sldLayoutMkLst>
        </pc:sldLayoutChg>
        <pc:sldLayoutChg chg="add">
          <pc:chgData name="Deidre Morrison" userId="S::demorr@microsoft.com::0be48267-3d66-4082-86bd-839bee4d594e" providerId="AD" clId="Web-{9CE9E1AB-2659-78A2-F483-17791C23FBC0}" dt="2019-10-30T21:58:06.448" v="0"/>
          <pc:sldLayoutMkLst>
            <pc:docMk/>
            <pc:sldMasterMk cId="2211543412" sldId="2147485062"/>
            <pc:sldLayoutMk cId="3742062712" sldId="2147485084"/>
          </pc:sldLayoutMkLst>
        </pc:sldLayoutChg>
        <pc:sldLayoutChg chg="add">
          <pc:chgData name="Deidre Morrison" userId="S::demorr@microsoft.com::0be48267-3d66-4082-86bd-839bee4d594e" providerId="AD" clId="Web-{9CE9E1AB-2659-78A2-F483-17791C23FBC0}" dt="2019-10-30T21:58:06.448" v="0"/>
          <pc:sldLayoutMkLst>
            <pc:docMk/>
            <pc:sldMasterMk cId="2211543412" sldId="2147485062"/>
            <pc:sldLayoutMk cId="3223883344" sldId="2147485085"/>
          </pc:sldLayoutMkLst>
        </pc:sldLayoutChg>
        <pc:sldLayoutChg chg="add">
          <pc:chgData name="Deidre Morrison" userId="S::demorr@microsoft.com::0be48267-3d66-4082-86bd-839bee4d594e" providerId="AD" clId="Web-{9CE9E1AB-2659-78A2-F483-17791C23FBC0}" dt="2019-10-30T21:58:06.448" v="0"/>
          <pc:sldLayoutMkLst>
            <pc:docMk/>
            <pc:sldMasterMk cId="2211543412" sldId="2147485062"/>
            <pc:sldLayoutMk cId="148032759" sldId="2147485086"/>
          </pc:sldLayoutMkLst>
        </pc:sldLayoutChg>
        <pc:sldLayoutChg chg="add">
          <pc:chgData name="Deidre Morrison" userId="S::demorr@microsoft.com::0be48267-3d66-4082-86bd-839bee4d594e" providerId="AD" clId="Web-{9CE9E1AB-2659-78A2-F483-17791C23FBC0}" dt="2019-10-30T21:58:06.448" v="0"/>
          <pc:sldLayoutMkLst>
            <pc:docMk/>
            <pc:sldMasterMk cId="2211543412" sldId="2147485062"/>
            <pc:sldLayoutMk cId="4264759190" sldId="2147485087"/>
          </pc:sldLayoutMkLst>
        </pc:sldLayoutChg>
        <pc:sldLayoutChg chg="add">
          <pc:chgData name="Deidre Morrison" userId="S::demorr@microsoft.com::0be48267-3d66-4082-86bd-839bee4d594e" providerId="AD" clId="Web-{9CE9E1AB-2659-78A2-F483-17791C23FBC0}" dt="2019-10-30T21:58:06.448" v="0"/>
          <pc:sldLayoutMkLst>
            <pc:docMk/>
            <pc:sldMasterMk cId="2211543412" sldId="2147485062"/>
            <pc:sldLayoutMk cId="32667080" sldId="2147485088"/>
          </pc:sldLayoutMkLst>
        </pc:sldLayoutChg>
        <pc:sldLayoutChg chg="add">
          <pc:chgData name="Deidre Morrison" userId="S::demorr@microsoft.com::0be48267-3d66-4082-86bd-839bee4d594e" providerId="AD" clId="Web-{9CE9E1AB-2659-78A2-F483-17791C23FBC0}" dt="2019-10-30T21:58:06.448" v="0"/>
          <pc:sldLayoutMkLst>
            <pc:docMk/>
            <pc:sldMasterMk cId="2211543412" sldId="2147485062"/>
            <pc:sldLayoutMk cId="2709417756" sldId="2147485089"/>
          </pc:sldLayoutMkLst>
        </pc:sldLayoutChg>
        <pc:sldLayoutChg chg="add">
          <pc:chgData name="Deidre Morrison" userId="S::demorr@microsoft.com::0be48267-3d66-4082-86bd-839bee4d594e" providerId="AD" clId="Web-{9CE9E1AB-2659-78A2-F483-17791C23FBC0}" dt="2019-10-30T21:58:06.448" v="0"/>
          <pc:sldLayoutMkLst>
            <pc:docMk/>
            <pc:sldMasterMk cId="2211543412" sldId="2147485062"/>
            <pc:sldLayoutMk cId="1575601655" sldId="214748509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6/9/2020 4:04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6/9/2020 4:04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synapse-analytics/sql-data-warehouse/cheat-sheet"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ocs.microsoft.com/en-us/azure/synapse-analytics/sql-data-warehouse/resource-classes-for-workload-management"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qlofthenorth.blog/2017/06/05/optimizing-ssis-data-loads-with-azure-sql-data-warehouse-polybas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ca/blog/analytics-in-azure-is-up-to-14x-faster-and-costs-94-less-than-other-cloud-providers-why-go-anywhere-els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6/9/2020 4:04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956461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a:t>TALKING POINTS</a:t>
            </a:r>
          </a:p>
          <a:p>
            <a:endParaRPr lang="en-US" sz="80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A typical data warehouse consists of provisioning the DW, Loading the data, and making data available for querying.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The provisioning and load process can be accomplished through workflow Automation in Azure Data Factory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p>
          <a:p>
            <a:endParaRPr lang="en-US" sz="800"/>
          </a:p>
          <a:p>
            <a:endParaRPr lang="en-US" sz="800" b="1"/>
          </a:p>
          <a:p>
            <a:endParaRPr lang="en-US" sz="800"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6/9/2020 4:04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2252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a:t>TALKING POINTS</a:t>
            </a:r>
          </a:p>
          <a:p>
            <a:endParaRPr lang="en-US" sz="80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Optimizing and speeding up data loads, without impacting the performance of ongoing queries is on of the design goals in data warehousing.</a:t>
            </a:r>
            <a:br>
              <a:rPr lang="en-US" sz="800"/>
            </a:br>
            <a:r>
              <a:rPr lang="en-US" sz="800"/>
              <a:t>Let’s have a look at some details.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6/9/2020 4:04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906685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TALKING POINTS</a:t>
            </a:r>
          </a:p>
          <a:p>
            <a:endParaRPr lang="en-US" sz="800" b="1" dirty="0"/>
          </a:p>
          <a:p>
            <a:r>
              <a:rPr lang="en-US" sz="800" b="0" dirty="0"/>
              <a:t>Core concepts around loading data efficiently is doing so in a non-obtrusive manner.</a:t>
            </a:r>
          </a:p>
          <a:p>
            <a:r>
              <a:rPr lang="en-US" sz="800" b="0" dirty="0"/>
              <a:t>During data load, the core goal is to reduce fragmentation, and provide a re-initiate status with system recovery capabilities as well as reduce overall query performance impact.</a:t>
            </a:r>
          </a:p>
          <a:p>
            <a:endParaRPr lang="en-US" sz="800" b="0" dirty="0"/>
          </a:p>
          <a:p>
            <a:r>
              <a:rPr lang="en-US" sz="800" b="0" dirty="0"/>
              <a:t>Loading of data, could be accomplished using multiple load methods.</a:t>
            </a:r>
          </a:p>
          <a:p>
            <a:endParaRPr lang="en-US" sz="800" dirty="0"/>
          </a:p>
          <a:p>
            <a:r>
              <a:rPr lang="en-US" sz="800" b="1" dirty="0"/>
              <a:t>PRESENTER NOTES AND GUIDANCE</a:t>
            </a:r>
          </a:p>
          <a:p>
            <a:endParaRPr lang="en-US" sz="800" b="1" dirty="0"/>
          </a:p>
          <a:p>
            <a:endParaRPr lang="en-US" sz="800" b="1" dirty="0"/>
          </a:p>
          <a:p>
            <a:r>
              <a:rPr lang="en-US" sz="800" b="0" dirty="0"/>
              <a:t>This information is used to serve as a reminder of information you will need to know to present this slide</a:t>
            </a:r>
          </a:p>
          <a:p>
            <a:endParaRPr lang="en-US" sz="800" b="0" dirty="0"/>
          </a:p>
          <a:p>
            <a:r>
              <a:rPr lang="en-US" sz="800" b="0" dirty="0"/>
              <a:t>Refresh yourself with an overview of Azure Synapse Analytics cheat sheet for a holistic overview of the loading design goals with the following link:</a:t>
            </a:r>
          </a:p>
          <a:p>
            <a:endParaRPr lang="en-US" sz="800" b="0" dirty="0"/>
          </a:p>
          <a:p>
            <a:r>
              <a:rPr lang="en-US" sz="800" b="0" dirty="0"/>
              <a:t>https://docs.microsoft.com/en-us/azure/sql-data-warehouse/cheat-sheet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8702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800" b="1" dirty="0"/>
              <a:t>TALKING POINTS</a:t>
            </a:r>
          </a:p>
          <a:p>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In previous sessions we discussed data ingestion, data storage and an overall modern data warehouse 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Let’s focus on how we will load data from cloud-based storage, directly into a data warehouse in Azure Synapse Analytics.</a:t>
            </a:r>
          </a:p>
          <a:p>
            <a:endParaRPr lang="en-US" sz="800" dirty="0"/>
          </a:p>
          <a:p>
            <a:r>
              <a:rPr lang="en-US" sz="800" b="1" dirty="0"/>
              <a:t>PRESENTER GUIDANCE AND NOTES</a:t>
            </a:r>
          </a:p>
          <a:p>
            <a:endParaRPr lang="en-US" sz="800" b="1" dirty="0"/>
          </a:p>
          <a:p>
            <a:r>
              <a:rPr lang="en-US" sz="800" b="0" dirty="0"/>
              <a:t>This information is used to serve as a reminder of information you will need to know to present this slide</a:t>
            </a:r>
          </a:p>
          <a:p>
            <a:endParaRPr lang="en-US" sz="800" b="0" dirty="0"/>
          </a:p>
          <a:p>
            <a:r>
              <a:rPr lang="en-US" sz="900" b="0" dirty="0"/>
              <a:t>Refresh yourself with an overview of Azure Synapse Analytics key components and processes for a holistic overview of the loading design goals with the following link:</a:t>
            </a:r>
          </a:p>
          <a:p>
            <a:endParaRPr lang="en-US" sz="900" b="0" dirty="0"/>
          </a:p>
          <a:p>
            <a:r>
              <a:rPr lang="en-US" sz="900" b="0" dirty="0"/>
              <a:t>https://docs.microsoft.com/en-us/azure/sql-data-warehouse/sql-data-warehouse-overview-what-is#key-component-of-a-big-data-solution</a:t>
            </a:r>
          </a:p>
          <a:p>
            <a:endParaRPr lang="en-US" sz="900" b="0" dirty="0"/>
          </a:p>
          <a:p>
            <a:r>
              <a:rPr lang="en-US" sz="900" dirty="0">
                <a:hlinkClick r:id="rId3"/>
              </a:rPr>
              <a:t>https://docs.microsoft.com/en-us/azure/synapse-analytics/sql-data-warehouse/cheat-sheet</a:t>
            </a:r>
            <a:endParaRPr lang="en-US" sz="900" b="0" dirty="0"/>
          </a:p>
          <a:p>
            <a:r>
              <a:rPr lang="en-US" dirty="0">
                <a:hlinkClick r:id="rId4"/>
              </a:rPr>
              <a:t>https://docs.microsoft.com/en-us/azure/synapse-analytics/sql-data-warehouse/resource-classes-for-workload-management</a:t>
            </a:r>
            <a:endParaRPr lang="en-US" dirty="0"/>
          </a:p>
          <a:p>
            <a:endParaRPr lang="en-US" dirty="0"/>
          </a:p>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6/9/2020 4:27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3482948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dirty="0"/>
              <a:t>TALKING POINTS</a:t>
            </a:r>
          </a:p>
          <a:p>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In common data load scenarios, you might have previously used command line tools like BCP, or a graphical tool like SQL Server Integration Services or SSIS.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err="1"/>
              <a:t>Polybase</a:t>
            </a:r>
            <a:r>
              <a:rPr lang="en-US" sz="900" dirty="0"/>
              <a:t> is an other technique, which is extremely popular for parallel data loads, and part of the best practices of loading data into an enterprise data warehouse.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We’ll have a detailed look on how to use </a:t>
            </a:r>
            <a:r>
              <a:rPr lang="en-US" sz="900" dirty="0" err="1"/>
              <a:t>Polybase</a:t>
            </a:r>
            <a:r>
              <a:rPr lang="en-US" sz="900" dirty="0"/>
              <a:t>, and how </a:t>
            </a:r>
            <a:r>
              <a:rPr lang="en-US" sz="900" dirty="0" err="1"/>
              <a:t>Polybase</a:t>
            </a:r>
            <a:r>
              <a:rPr lang="en-US" sz="900" dirty="0"/>
              <a:t> is a common data load scenario in cloud scale analytics.</a:t>
            </a:r>
          </a:p>
          <a:p>
            <a:endParaRPr lang="en-US" sz="900" dirty="0"/>
          </a:p>
          <a:p>
            <a:r>
              <a:rPr lang="en-US" sz="900" b="1" dirty="0"/>
              <a:t>PRESENTER GUIDANCE AND NOTES</a:t>
            </a:r>
          </a:p>
          <a:p>
            <a:endParaRPr lang="en-US" sz="900" dirty="0"/>
          </a:p>
          <a:p>
            <a:r>
              <a:rPr lang="en-US" sz="900" dirty="0"/>
              <a:t>Ask your attendees for a show of hands regarding with they use BCP, SSIS or </a:t>
            </a:r>
            <a:r>
              <a:rPr lang="en-US" sz="900" dirty="0" err="1"/>
              <a:t>PolyBase</a:t>
            </a:r>
            <a:r>
              <a:rPr lang="en-US" sz="900" dirty="0"/>
              <a:t>. </a:t>
            </a:r>
          </a:p>
          <a:p>
            <a:endParaRPr lang="en-US" sz="900" b="1" dirty="0"/>
          </a:p>
          <a:p>
            <a:r>
              <a:rPr lang="en-US" sz="900" b="0" dirty="0"/>
              <a:t>This information is used to serve as a reminder of information you will need to know to present this slide</a:t>
            </a:r>
          </a:p>
          <a:p>
            <a:endParaRPr lang="en-US" sz="900" b="0" dirty="0"/>
          </a:p>
          <a:p>
            <a:r>
              <a:rPr lang="en-US" sz="1000" b="0" kern="1200" dirty="0">
                <a:solidFill>
                  <a:schemeClr val="tx1"/>
                </a:solidFill>
                <a:latin typeface="Segoe UI" panose="020B0502040204020203" pitchFamily="34" charset="0"/>
                <a:ea typeface="+mn-ea"/>
                <a:cs typeface="+mn-cs"/>
              </a:rPr>
              <a:t>Refresh yourself with the </a:t>
            </a:r>
            <a:r>
              <a:rPr lang="en-GB" sz="1000" b="0" kern="1200" dirty="0">
                <a:solidFill>
                  <a:schemeClr val="tx1"/>
                </a:solidFill>
                <a:latin typeface="Segoe UI" panose="020B0502040204020203" pitchFamily="34" charset="0"/>
                <a:ea typeface="+mn-ea"/>
                <a:cs typeface="+mn-cs"/>
              </a:rPr>
              <a:t>Data loading strategies for Azure SQL Data Warehouse </a:t>
            </a:r>
            <a:r>
              <a:rPr lang="en-US" sz="1000" b="0" kern="1200" dirty="0">
                <a:solidFill>
                  <a:schemeClr val="tx1"/>
                </a:solidFill>
                <a:latin typeface="Segoe UI" panose="020B0502040204020203" pitchFamily="34" charset="0"/>
                <a:ea typeface="+mn-ea"/>
                <a:cs typeface="+mn-cs"/>
              </a:rPr>
              <a:t>with the following link:</a:t>
            </a:r>
          </a:p>
          <a:p>
            <a:endParaRPr lang="en-US" sz="1000" b="0" dirty="0"/>
          </a:p>
          <a:p>
            <a:r>
              <a:rPr lang="en-US" sz="1000" b="0" dirty="0"/>
              <a:t>https://docs.microsoft.com/en-us/azure/sql-data-warehouse/design-elt-data-loading</a:t>
            </a:r>
          </a:p>
          <a:p>
            <a:endParaRPr lang="en-US" sz="1000" b="0" dirty="0"/>
          </a:p>
          <a:p>
            <a:r>
              <a:rPr lang="en-US" dirty="0">
                <a:hlinkClick r:id="rId3"/>
              </a:rPr>
              <a:t>https://sqlofthenorth.blog/2017/06/05/optimizing-ssis-data-loads-with-azure-sql-data-warehouse-polybase/</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 Ready 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41F5E1-0F7F-4ABB-A5CC-E4A04EB74652}"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7080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t>TALKING POINTS</a:t>
            </a:r>
          </a:p>
          <a:p>
            <a:endParaRPr lang="en-US" sz="90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t>Polybase is designed to leverage the MPP </a:t>
            </a:r>
            <a:r>
              <a:rPr lang="en-US" sz="900" err="1"/>
              <a:t>datawarehouse</a:t>
            </a:r>
            <a:r>
              <a:rPr lang="en-US" sz="900"/>
              <a:t> architecture of Azure Synapse Analytics and will therefore load data faster than any other data tool.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t>Polybase integrates with Azure Data Factory, so you can use Polybase to integrate in an ADF workflow to support a data pipeline.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t>As Polybase handles the load capabilities of a variety of file formats, it is a versatile instrument to optimize and accelerate data load.</a:t>
            </a:r>
            <a:endParaRPr lang="en-US" sz="900" b="1"/>
          </a:p>
          <a:p>
            <a:endParaRPr lang="en-US" sz="900" b="0"/>
          </a:p>
          <a:p>
            <a:r>
              <a:rPr lang="en-US" sz="900" b="1"/>
              <a:t>PRESENTER GUIDANCE AND NOTES</a:t>
            </a:r>
          </a:p>
          <a:p>
            <a:endParaRPr lang="en-US" sz="900" b="0"/>
          </a:p>
          <a:p>
            <a:r>
              <a:rPr lang="en-US" sz="1000" b="0" kern="1200">
                <a:solidFill>
                  <a:schemeClr val="tx1"/>
                </a:solidFill>
                <a:latin typeface="Segoe UI" panose="020B0502040204020203" pitchFamily="34" charset="0"/>
                <a:ea typeface="+mn-ea"/>
                <a:cs typeface="+mn-cs"/>
              </a:rPr>
              <a:t>Read this article for </a:t>
            </a:r>
            <a:r>
              <a:rPr lang="en-GB" sz="1000" b="0" kern="1200">
                <a:solidFill>
                  <a:schemeClr val="tx1"/>
                </a:solidFill>
                <a:latin typeface="Segoe UI" panose="020B0502040204020203" pitchFamily="34" charset="0"/>
                <a:ea typeface="+mn-ea"/>
                <a:cs typeface="+mn-cs"/>
              </a:rPr>
              <a:t>Azure Data Factory enriches </a:t>
            </a:r>
            <a:r>
              <a:rPr lang="en-GB" sz="1000" b="0" kern="1200" err="1">
                <a:solidFill>
                  <a:schemeClr val="tx1"/>
                </a:solidFill>
                <a:latin typeface="Segoe UI" panose="020B0502040204020203" pitchFamily="34" charset="0"/>
                <a:ea typeface="+mn-ea"/>
                <a:cs typeface="+mn-cs"/>
              </a:rPr>
              <a:t>PolyBase</a:t>
            </a:r>
            <a:r>
              <a:rPr lang="en-GB" sz="1000" b="0" kern="1200">
                <a:solidFill>
                  <a:schemeClr val="tx1"/>
                </a:solidFill>
                <a:latin typeface="Segoe UI" panose="020B0502040204020203" pitchFamily="34" charset="0"/>
                <a:ea typeface="+mn-ea"/>
                <a:cs typeface="+mn-cs"/>
              </a:rPr>
              <a:t> support for loading data into SQL DW </a:t>
            </a:r>
            <a:r>
              <a:rPr lang="en-US" sz="1000" b="0" kern="1200">
                <a:solidFill>
                  <a:schemeClr val="tx1"/>
                </a:solidFill>
                <a:latin typeface="Segoe UI" panose="020B0502040204020203" pitchFamily="34" charset="0"/>
                <a:ea typeface="+mn-ea"/>
                <a:cs typeface="+mn-cs"/>
              </a:rPr>
              <a:t>with the following link:</a:t>
            </a:r>
          </a:p>
          <a:p>
            <a:endParaRPr lang="en-US" sz="1000" b="0"/>
          </a:p>
          <a:p>
            <a:r>
              <a:rPr lang="en-US" sz="1000" b="0"/>
              <a:t>https://azure.microsoft.com/en-us/updates/azure-data-factory-enriched-polybase-support-for-loading-data-into-sql-dw/</a:t>
            </a:r>
          </a:p>
          <a:p>
            <a:endParaRPr lang="en-US" sz="1000" b="0"/>
          </a:p>
          <a:p>
            <a:r>
              <a:rPr lang="en-US" sz="1000" b="0"/>
              <a:t>The supported file formats are listed here</a:t>
            </a:r>
          </a:p>
          <a:p>
            <a:endParaRPr lang="en-US" sz="1000" b="0"/>
          </a:p>
          <a:p>
            <a:r>
              <a:rPr lang="en-US" sz="1000" b="0"/>
              <a:t>https://docs.microsoft.com/en-us/sql/t-sql/statements/create-external-file-format-transact-sql?view=sql-server-ver15</a:t>
            </a:r>
          </a:p>
          <a:p>
            <a:endParaRPr lang="en-US" sz="1000" b="0"/>
          </a:p>
          <a:p>
            <a:endParaRPr lang="en-US" sz="1000" b="0"/>
          </a:p>
          <a:p>
            <a:pPr marL="171450" indent="-171450">
              <a:buFontTx/>
              <a:buChar cha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1335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a:t>TALKING POINTS</a:t>
            </a:r>
          </a:p>
          <a:p>
            <a:endParaRPr lang="en-US" sz="800"/>
          </a:p>
          <a:p>
            <a:r>
              <a:rPr lang="en-US" sz="800"/>
              <a:t>By configuring Polybase, you’ll identify the external data source, file format, to then create what are called “external tables”</a:t>
            </a:r>
          </a:p>
          <a:p>
            <a:r>
              <a:rPr lang="en-US" sz="800"/>
              <a:t>You could configure this using T-SQL SYNTAX, as you </a:t>
            </a:r>
          </a:p>
          <a:p>
            <a:r>
              <a:rPr lang="en-US" sz="800"/>
              <a:t>In this slide explain the three core components in </a:t>
            </a:r>
            <a:r>
              <a:rPr lang="en-US" sz="800" err="1"/>
              <a:t>PolyBase</a:t>
            </a:r>
            <a:r>
              <a:rPr lang="en-US" sz="800"/>
              <a:t>. Outline that they can create these manually using T-SQL, or Azure Data Factory can create these objects through a few clicks of a mouse, and a configuration in Azure Data Factory</a:t>
            </a:r>
          </a:p>
          <a:p>
            <a:endParaRPr lang="en-US" sz="800"/>
          </a:p>
          <a:p>
            <a:r>
              <a:rPr lang="en-US" sz="800" b="1"/>
              <a:t>PRESENTER NOTES AND GUIDANCE</a:t>
            </a:r>
          </a:p>
          <a:p>
            <a:endParaRPr lang="en-US" sz="800" b="1"/>
          </a:p>
          <a:p>
            <a:r>
              <a:rPr lang="en-US" sz="800" b="0"/>
              <a:t>This information is used to serve as a reminder of information you will need to know to present this slide</a:t>
            </a:r>
          </a:p>
          <a:p>
            <a:endParaRPr lang="en-US" sz="800" b="0"/>
          </a:p>
          <a:p>
            <a:r>
              <a:rPr lang="en-US" sz="900" b="0" kern="1200">
                <a:solidFill>
                  <a:schemeClr val="tx1"/>
                </a:solidFill>
                <a:latin typeface="Segoe UI" panose="020B0502040204020203" pitchFamily="34" charset="0"/>
                <a:ea typeface="+mn-ea"/>
                <a:cs typeface="+mn-cs"/>
              </a:rPr>
              <a:t>Read </a:t>
            </a:r>
            <a:r>
              <a:rPr lang="en-GB" sz="900" b="0" kern="1200">
                <a:solidFill>
                  <a:schemeClr val="tx1"/>
                </a:solidFill>
                <a:latin typeface="Segoe UI" panose="020B0502040204020203" pitchFamily="34" charset="0"/>
                <a:ea typeface="+mn-ea"/>
                <a:cs typeface="+mn-cs"/>
              </a:rPr>
              <a:t>the following articles to refresh your self of the following objects</a:t>
            </a:r>
          </a:p>
          <a:p>
            <a:endParaRPr lang="en-GB" sz="900" b="0" kern="1200">
              <a:solidFill>
                <a:schemeClr val="tx1"/>
              </a:solidFill>
              <a:latin typeface="Segoe UI" panose="020B0502040204020203" pitchFamily="34" charset="0"/>
              <a:ea typeface="+mn-ea"/>
              <a:cs typeface="+mn-cs"/>
            </a:endParaRPr>
          </a:p>
          <a:p>
            <a:r>
              <a:rPr lang="en-GB" sz="900" b="0" kern="1200">
                <a:solidFill>
                  <a:schemeClr val="tx1"/>
                </a:solidFill>
                <a:latin typeface="Segoe UI" panose="020B0502040204020203" pitchFamily="34" charset="0"/>
                <a:ea typeface="+mn-ea"/>
                <a:cs typeface="+mn-cs"/>
              </a:rPr>
              <a:t>External Data Source</a:t>
            </a:r>
          </a:p>
          <a:p>
            <a:endParaRPr lang="en-GB" sz="900" b="0" kern="1200">
              <a:solidFill>
                <a:schemeClr val="tx1"/>
              </a:solidFill>
              <a:latin typeface="Segoe UI" panose="020B0502040204020203" pitchFamily="34" charset="0"/>
              <a:ea typeface="+mn-ea"/>
              <a:cs typeface="+mn-cs"/>
            </a:endParaRPr>
          </a:p>
          <a:p>
            <a:r>
              <a:rPr lang="en-GB" sz="900" b="0" kern="1200">
                <a:solidFill>
                  <a:schemeClr val="tx1"/>
                </a:solidFill>
                <a:latin typeface="Segoe UI" panose="020B0502040204020203" pitchFamily="34" charset="0"/>
                <a:ea typeface="+mn-ea"/>
                <a:cs typeface="+mn-cs"/>
              </a:rPr>
              <a:t>https://docs.microsoft.com/en-us/sql/t-sql/statements/create-external-data-source-transact-sql?view=azure-sqldw-latest</a:t>
            </a:r>
          </a:p>
          <a:p>
            <a:endParaRPr lang="en-GB" sz="900" b="0" kern="1200">
              <a:solidFill>
                <a:schemeClr val="tx1"/>
              </a:solidFill>
              <a:latin typeface="Segoe UI" panose="020B0502040204020203" pitchFamily="34" charset="0"/>
              <a:ea typeface="+mn-ea"/>
              <a:cs typeface="+mn-cs"/>
            </a:endParaRPr>
          </a:p>
          <a:p>
            <a:r>
              <a:rPr lang="en-GB" sz="900" b="0" kern="1200">
                <a:solidFill>
                  <a:schemeClr val="tx1"/>
                </a:solidFill>
                <a:latin typeface="Segoe UI" panose="020B0502040204020203" pitchFamily="34" charset="0"/>
                <a:ea typeface="+mn-ea"/>
                <a:cs typeface="+mn-cs"/>
              </a:rPr>
              <a:t>External File Format</a:t>
            </a:r>
          </a:p>
          <a:p>
            <a:endParaRPr lang="en-GB" sz="900" b="0" kern="1200">
              <a:solidFill>
                <a:schemeClr val="tx1"/>
              </a:solidFill>
              <a:latin typeface="Segoe UI" panose="020B0502040204020203" pitchFamily="34" charset="0"/>
              <a:ea typeface="+mn-ea"/>
              <a:cs typeface="+mn-cs"/>
            </a:endParaRPr>
          </a:p>
          <a:p>
            <a:r>
              <a:rPr lang="en-GB" sz="900" b="0" kern="1200">
                <a:solidFill>
                  <a:schemeClr val="tx1"/>
                </a:solidFill>
                <a:latin typeface="Segoe UI" panose="020B0502040204020203" pitchFamily="34" charset="0"/>
                <a:ea typeface="+mn-ea"/>
                <a:cs typeface="+mn-cs"/>
              </a:rPr>
              <a:t>https://docs.microsoft.com/en-us/sql/t-sql/statements/create-external-file-format-transact-sql?view=azure-sqldw-latest</a:t>
            </a:r>
          </a:p>
          <a:p>
            <a:endParaRPr lang="en-GB" sz="900" b="0" kern="1200">
              <a:solidFill>
                <a:schemeClr val="tx1"/>
              </a:solidFill>
              <a:latin typeface="Segoe UI" panose="020B0502040204020203" pitchFamily="34" charset="0"/>
              <a:ea typeface="+mn-ea"/>
              <a:cs typeface="+mn-cs"/>
            </a:endParaRPr>
          </a:p>
          <a:p>
            <a:r>
              <a:rPr lang="en-GB" sz="900" b="0" kern="1200">
                <a:solidFill>
                  <a:schemeClr val="tx1"/>
                </a:solidFill>
                <a:latin typeface="Segoe UI" panose="020B0502040204020203" pitchFamily="34" charset="0"/>
                <a:ea typeface="+mn-ea"/>
                <a:cs typeface="+mn-cs"/>
              </a:rPr>
              <a:t>External Tables</a:t>
            </a:r>
          </a:p>
          <a:p>
            <a:endParaRPr lang="en-GB" sz="900" b="0" kern="1200">
              <a:solidFill>
                <a:schemeClr val="tx1"/>
              </a:solidFill>
              <a:latin typeface="Segoe UI" panose="020B0502040204020203" pitchFamily="34" charset="0"/>
              <a:ea typeface="+mn-ea"/>
              <a:cs typeface="+mn-cs"/>
            </a:endParaRPr>
          </a:p>
          <a:p>
            <a:r>
              <a:rPr lang="en-GB" sz="900" b="0" kern="1200">
                <a:solidFill>
                  <a:schemeClr val="tx1"/>
                </a:solidFill>
                <a:latin typeface="Segoe UI" panose="020B0502040204020203" pitchFamily="34" charset="0"/>
                <a:ea typeface="+mn-ea"/>
                <a:cs typeface="+mn-cs"/>
              </a:rPr>
              <a:t>https://docs.microsoft.com/en-us/sql/t-sql/statements/create-external-table-transact-sql?view=azure-sqldw-latest</a:t>
            </a:r>
          </a:p>
          <a:p>
            <a:endParaRPr lang="en-GB" sz="900" b="0" kern="1200">
              <a:solidFill>
                <a:schemeClr val="tx1"/>
              </a:solidFill>
              <a:latin typeface="Segoe UI" panose="020B0502040204020203" pitchFamily="34" charset="0"/>
              <a:ea typeface="+mn-ea"/>
              <a:cs typeface="+mn-cs"/>
            </a:endParaRPr>
          </a:p>
          <a:p>
            <a:r>
              <a:rPr lang="en-GB" sz="900" b="0" kern="1200">
                <a:solidFill>
                  <a:schemeClr val="tx1"/>
                </a:solidFill>
                <a:latin typeface="Segoe UI" panose="020B0502040204020203" pitchFamily="34" charset="0"/>
                <a:ea typeface="+mn-ea"/>
                <a:cs typeface="+mn-cs"/>
              </a:rPr>
              <a:t>Also remind students who attended the last sessions the following steps you demonstrated to run </a:t>
            </a:r>
            <a:r>
              <a:rPr lang="en-GB" sz="900" b="0" kern="1200" err="1">
                <a:solidFill>
                  <a:schemeClr val="tx1"/>
                </a:solidFill>
                <a:latin typeface="Segoe UI" panose="020B0502040204020203" pitchFamily="34" charset="0"/>
                <a:ea typeface="+mn-ea"/>
                <a:cs typeface="+mn-cs"/>
              </a:rPr>
              <a:t>PolyBase</a:t>
            </a:r>
            <a:r>
              <a:rPr lang="en-GB" sz="900" b="0" kern="1200">
                <a:solidFill>
                  <a:schemeClr val="tx1"/>
                </a:solidFill>
                <a:latin typeface="Segoe UI" panose="020B0502040204020203" pitchFamily="34" charset="0"/>
                <a:ea typeface="+mn-ea"/>
                <a:cs typeface="+mn-cs"/>
              </a:rPr>
              <a:t>. The steps can be found at:</a:t>
            </a:r>
          </a:p>
          <a:p>
            <a:endParaRPr lang="en-GB" sz="900" b="0" kern="1200">
              <a:solidFill>
                <a:schemeClr val="tx1"/>
              </a:solidFill>
              <a:latin typeface="Segoe UI" panose="020B0502040204020203" pitchFamily="34" charset="0"/>
              <a:ea typeface="+mn-ea"/>
              <a:cs typeface="+mn-cs"/>
            </a:endParaRPr>
          </a:p>
          <a:p>
            <a:pPr marL="0" algn="l" defTabSz="914367" rtl="0" eaLnBrk="1" latinLnBrk="0" hangingPunct="1">
              <a:lnSpc>
                <a:spcPct val="90000"/>
              </a:lnSpc>
              <a:spcAft>
                <a:spcPts val="333"/>
              </a:spcAft>
            </a:pPr>
            <a:r>
              <a:rPr lang="en-GB" sz="900" b="1" kern="1200">
                <a:solidFill>
                  <a:schemeClr val="tx1"/>
                </a:solidFill>
                <a:latin typeface="Segoe UI" panose="020B0502040204020203" pitchFamily="34" charset="0"/>
                <a:ea typeface="+mn-ea"/>
                <a:cs typeface="+mn-cs"/>
              </a:rPr>
              <a:t>Lab 7: Orchestrating Data Movement with Azure Data Factory</a:t>
            </a:r>
          </a:p>
          <a:p>
            <a:pPr marL="0" algn="l" defTabSz="914367" rtl="0" eaLnBrk="1" latinLnBrk="0" hangingPunct="1">
              <a:lnSpc>
                <a:spcPct val="90000"/>
              </a:lnSpc>
              <a:spcAft>
                <a:spcPts val="333"/>
              </a:spcAft>
            </a:pPr>
            <a:endParaRPr lang="pt-BR" sz="900" kern="1200">
              <a:solidFill>
                <a:schemeClr val="tx1"/>
              </a:solidFill>
              <a:latin typeface="Segoe UI" panose="020B0502040204020203" pitchFamily="34" charset="0"/>
              <a:ea typeface="+mn-ea"/>
              <a:cs typeface="+mn-cs"/>
            </a:endParaRPr>
          </a:p>
          <a:p>
            <a:pPr marL="0" algn="l" defTabSz="914367" rtl="0" eaLnBrk="1" latinLnBrk="0" hangingPunct="1">
              <a:lnSpc>
                <a:spcPct val="90000"/>
              </a:lnSpc>
              <a:spcAft>
                <a:spcPts val="333"/>
              </a:spcAft>
            </a:pPr>
            <a:r>
              <a:rPr lang="pt-BR" sz="900" kern="1200">
                <a:solidFill>
                  <a:schemeClr val="tx1"/>
                </a:solidFill>
                <a:latin typeface="Segoe UI" panose="020B0502040204020203" pitchFamily="34" charset="0"/>
                <a:ea typeface="+mn-ea"/>
                <a:cs typeface="+mn-cs"/>
              </a:rPr>
              <a:t>Exercise 3: </a:t>
            </a:r>
            <a:r>
              <a:rPr lang="en-GB" sz="900" kern="1200">
                <a:solidFill>
                  <a:schemeClr val="tx1"/>
                </a:solidFill>
                <a:latin typeface="Segoe UI" panose="020B0502040204020203" pitchFamily="34" charset="0"/>
                <a:ea typeface="+mn-ea"/>
                <a:cs typeface="+mn-cs"/>
              </a:rPr>
              <a:t>Transforming Data with the Mapping Data Flow</a:t>
            </a:r>
          </a:p>
          <a:p>
            <a:pPr marL="0" algn="l" defTabSz="914367" rtl="0" eaLnBrk="1" latinLnBrk="0" hangingPunct="1">
              <a:lnSpc>
                <a:spcPct val="90000"/>
              </a:lnSpc>
              <a:spcAft>
                <a:spcPts val="333"/>
              </a:spcAft>
            </a:pPr>
            <a:endParaRPr lang="en-GB" sz="900" kern="1200">
              <a:solidFill>
                <a:schemeClr val="tx1"/>
              </a:solidFill>
              <a:latin typeface="Segoe UI" panose="020B0502040204020203" pitchFamily="34" charset="0"/>
              <a:ea typeface="+mn-ea"/>
              <a:cs typeface="+mn-cs"/>
            </a:endParaRPr>
          </a:p>
          <a:p>
            <a:pPr marL="0" algn="l" defTabSz="914367" rtl="0" eaLnBrk="1" latinLnBrk="0" hangingPunct="1">
              <a:lnSpc>
                <a:spcPct val="90000"/>
              </a:lnSpc>
              <a:spcAft>
                <a:spcPts val="333"/>
              </a:spcAft>
            </a:pPr>
            <a:r>
              <a:rPr lang="en-GB" sz="900" kern="1200">
                <a:solidFill>
                  <a:schemeClr val="tx1"/>
                </a:solidFill>
                <a:latin typeface="Segoe UI" panose="020B0502040204020203" pitchFamily="34" charset="0"/>
                <a:ea typeface="+mn-ea"/>
                <a:cs typeface="+mn-cs"/>
              </a:rPr>
              <a:t>Task 5</a:t>
            </a:r>
            <a:r>
              <a:rPr lang="en-GB" sz="900" b="0" kern="1200">
                <a:solidFill>
                  <a:schemeClr val="tx1"/>
                </a:solidFill>
                <a:latin typeface="Segoe UI" panose="020B0502040204020203" pitchFamily="34" charset="0"/>
                <a:ea typeface="+mn-ea"/>
                <a:cs typeface="+mn-cs"/>
              </a:rPr>
              <a:t>: </a:t>
            </a:r>
            <a:r>
              <a:rPr lang="en-GB" sz="882" b="0" i="0" u="none" strike="noStrike" kern="1200">
                <a:solidFill>
                  <a:schemeClr val="tx1"/>
                </a:solidFill>
                <a:effectLst/>
                <a:latin typeface="Segoe UI" panose="020B0502040204020203" pitchFamily="34" charset="0"/>
                <a:ea typeface="+mn-ea"/>
                <a:cs typeface="+mn-cs"/>
              </a:rPr>
              <a:t>Running the Pipeline</a:t>
            </a:r>
            <a:endParaRPr lang="en-GB" sz="900" b="0" kern="1200">
              <a:solidFill>
                <a:schemeClr val="tx1"/>
              </a:solidFill>
              <a:latin typeface="Segoe UI" panose="020B0502040204020203" pitchFamily="34" charset="0"/>
              <a:ea typeface="+mn-ea"/>
              <a:cs typeface="+mn-cs"/>
            </a:endParaRPr>
          </a:p>
          <a:p>
            <a:pPr marL="0" algn="l" defTabSz="914367" rtl="0" eaLnBrk="1" latinLnBrk="0" hangingPunct="1">
              <a:lnSpc>
                <a:spcPct val="90000"/>
              </a:lnSpc>
              <a:spcAft>
                <a:spcPts val="333"/>
              </a:spcAft>
            </a:pPr>
            <a:endParaRPr lang="en-GB" sz="900" kern="1200">
              <a:solidFill>
                <a:schemeClr val="tx1"/>
              </a:solidFill>
              <a:latin typeface="Segoe UI" panose="020B0502040204020203" pitchFamily="34" charset="0"/>
              <a:ea typeface="+mn-ea"/>
              <a:cs typeface="+mn-cs"/>
            </a:endParaRPr>
          </a:p>
          <a:p>
            <a:pPr marL="0" algn="l" defTabSz="914367" rtl="0" eaLnBrk="1" latinLnBrk="0" hangingPunct="1">
              <a:lnSpc>
                <a:spcPct val="90000"/>
              </a:lnSpc>
              <a:spcAft>
                <a:spcPts val="333"/>
              </a:spcAft>
            </a:pPr>
            <a:r>
              <a:rPr lang="en-GB" sz="900" kern="1200">
                <a:solidFill>
                  <a:schemeClr val="tx1"/>
                </a:solidFill>
                <a:latin typeface="Segoe UI" panose="020B0502040204020203" pitchFamily="34" charset="0"/>
                <a:ea typeface="+mn-ea"/>
                <a:cs typeface="+mn-cs"/>
              </a:rPr>
              <a:t>Location of demo instructions: </a:t>
            </a:r>
            <a:r>
              <a:rPr lang="en-GB" sz="900" b="1" kern="1200">
                <a:solidFill>
                  <a:schemeClr val="tx1"/>
                </a:solidFill>
                <a:latin typeface="Segoe UI" panose="020B0502040204020203" pitchFamily="34" charset="0"/>
                <a:ea typeface="+mn-ea"/>
                <a:cs typeface="+mn-cs"/>
              </a:rPr>
              <a:t>https://github.com/MicrosoftLearning/DP-200-Implementing-an-Azure-Data-Solution/blob/master/instructions/dp-200-07_instructions.md</a:t>
            </a:r>
          </a:p>
          <a:p>
            <a:endParaRPr lang="en-GB" sz="900" b="0" kern="1200">
              <a:solidFill>
                <a:schemeClr val="tx1"/>
              </a:solidFill>
              <a:latin typeface="Segoe UI" panose="020B0502040204020203" pitchFamily="34" charset="0"/>
              <a:ea typeface="+mn-ea"/>
              <a:cs typeface="+mn-cs"/>
            </a:endParaRPr>
          </a:p>
          <a:p>
            <a:endParaRPr lang="en-GB" sz="900" b="0" kern="1200">
              <a:solidFill>
                <a:schemeClr val="tx1"/>
              </a:solidFill>
              <a:latin typeface="Segoe UI" panose="020B0502040204020203" pitchFamily="34" charset="0"/>
              <a:ea typeface="+mn-ea"/>
              <a:cs typeface="+mn-cs"/>
            </a:endParaRPr>
          </a:p>
          <a:p>
            <a:endParaRPr lang="en-GB" sz="900" b="0" kern="1200">
              <a:solidFill>
                <a:schemeClr val="tx1"/>
              </a:solidFill>
              <a:latin typeface="Segoe UI" panose="020B0502040204020203" pitchFamily="34" charset="0"/>
              <a:ea typeface="+mn-ea"/>
              <a:cs typeface="+mn-cs"/>
            </a:endParaRPr>
          </a:p>
          <a:p>
            <a:endParaRPr lang="en-US" sz="900" b="0"/>
          </a:p>
          <a:p>
            <a:pPr marL="171450" indent="-171450">
              <a:buFontTx/>
              <a:buChar char="-"/>
            </a:pP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2358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a:t>TALKING POINTS</a:t>
            </a:r>
          </a:p>
          <a:p>
            <a:endParaRPr lang="en-US" sz="80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Now that we learned about Polybase for data loading, let’s look into some of the details on how to apply data loading best practices</a:t>
            </a:r>
          </a:p>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6/9/2020 4:04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929550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a:t>TALKING POINTS</a:t>
            </a:r>
          </a:p>
          <a:p>
            <a:endParaRPr lang="en-US" sz="800"/>
          </a:p>
          <a:p>
            <a:endParaRPr lang="en-US" sz="80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t>&lt;Click&gt;</a:t>
            </a:r>
          </a:p>
          <a:p>
            <a:endParaRPr lang="en-US" sz="80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err="1"/>
              <a:t>PolyBase</a:t>
            </a:r>
            <a:r>
              <a:rPr lang="en-US" sz="800"/>
              <a:t> cannot load rows that have more than 1,000,000 bytes of data. Split large compressed files into smaller compressed files for the fastest load, and use compressed delimited text files.</a:t>
            </a:r>
          </a:p>
          <a:p>
            <a:r>
              <a:rPr lang="en-US" sz="800"/>
              <a:t>Best practices is to also split larger files so they can allow for parallel processing on the compute nodes.</a:t>
            </a:r>
          </a:p>
          <a:p>
            <a:endParaRPr lang="en-US" sz="800"/>
          </a:p>
          <a:p>
            <a:r>
              <a:rPr lang="en-US" sz="800"/>
              <a:t>&lt;Click&gt;</a:t>
            </a:r>
          </a:p>
          <a:p>
            <a:endParaRPr lang="en-US" sz="800" b="1"/>
          </a:p>
          <a:p>
            <a:r>
              <a:rPr lang="en-US" sz="800" b="1"/>
              <a:t>PRESENTER GUIDANCE AND NOTES</a:t>
            </a:r>
          </a:p>
          <a:p>
            <a:endParaRPr lang="en-US" sz="800" b="1"/>
          </a:p>
          <a:p>
            <a:r>
              <a:rPr lang="en-US" sz="800" b="0"/>
              <a:t>This information is used to serve as a reminder of information you will need to know to present this slide</a:t>
            </a:r>
          </a:p>
          <a:p>
            <a:endParaRPr lang="en-US" sz="800" b="0"/>
          </a:p>
          <a:p>
            <a:r>
              <a:rPr lang="en-US" sz="900" b="0" kern="1200">
                <a:solidFill>
                  <a:schemeClr val="tx1"/>
                </a:solidFill>
                <a:latin typeface="Segoe UI" panose="020B0502040204020203" pitchFamily="34" charset="0"/>
                <a:ea typeface="+mn-ea"/>
                <a:cs typeface="+mn-cs"/>
              </a:rPr>
              <a:t>Read this article section </a:t>
            </a:r>
            <a:r>
              <a:rPr lang="en-GB" sz="900" b="0" kern="1200">
                <a:solidFill>
                  <a:schemeClr val="tx1"/>
                </a:solidFill>
                <a:latin typeface="Segoe UI" panose="020B0502040204020203" pitchFamily="34" charset="0"/>
                <a:ea typeface="+mn-ea"/>
                <a:cs typeface="+mn-cs"/>
              </a:rPr>
              <a:t>on the data loading best practises as it pertains to Azure Synapse Analytics</a:t>
            </a:r>
            <a:endParaRPr lang="en-US" sz="900" b="0" kern="1200">
              <a:solidFill>
                <a:schemeClr val="tx1"/>
              </a:solidFill>
              <a:latin typeface="Segoe UI" panose="020B0502040204020203" pitchFamily="34" charset="0"/>
              <a:ea typeface="+mn-ea"/>
              <a:cs typeface="+mn-cs"/>
            </a:endParaRPr>
          </a:p>
          <a:p>
            <a:endParaRPr lang="en-US" sz="900" b="0"/>
          </a:p>
          <a:p>
            <a:r>
              <a:rPr lang="en-US" sz="900" b="0"/>
              <a:t>https://docs.microsoft.com/en-us/azure/sql-data-warehouse/guidance-for-loading-data#preparing-data-in-azure-storage</a:t>
            </a: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9919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t>TALKING POINTS</a:t>
            </a:r>
          </a:p>
          <a:p>
            <a:endParaRPr lang="en-US" sz="90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t>In order to optimize load speeds, it is important to reducing the amount of concurrent access.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t>This can be accomplished by either running one load job at or running an minimal amount of concurrent load jobs.</a:t>
            </a:r>
          </a:p>
          <a:p>
            <a:endParaRPr lang="en-US" sz="900" b="1"/>
          </a:p>
          <a:p>
            <a:r>
              <a:rPr lang="en-US" sz="900" b="1"/>
              <a:t>PRESENTER GUIDANCE AND NOTES</a:t>
            </a:r>
          </a:p>
          <a:p>
            <a:endParaRPr lang="en-US" sz="900" b="1"/>
          </a:p>
          <a:p>
            <a:r>
              <a:rPr lang="en-US" sz="900" b="0"/>
              <a:t>This information is used to serve as a reminder of information you will need to know to present this slide</a:t>
            </a:r>
          </a:p>
          <a:p>
            <a:endParaRPr lang="en-US" sz="900" b="0"/>
          </a:p>
          <a:p>
            <a:r>
              <a:rPr lang="en-US" sz="1000" b="0" kern="1200">
                <a:solidFill>
                  <a:schemeClr val="tx1"/>
                </a:solidFill>
                <a:latin typeface="Segoe UI" panose="020B0502040204020203" pitchFamily="34" charset="0"/>
                <a:ea typeface="+mn-ea"/>
                <a:cs typeface="+mn-cs"/>
              </a:rPr>
              <a:t>Read this article section </a:t>
            </a:r>
            <a:r>
              <a:rPr lang="en-GB" sz="1000" b="0" kern="1200">
                <a:solidFill>
                  <a:schemeClr val="tx1"/>
                </a:solidFill>
                <a:latin typeface="Segoe UI" panose="020B0502040204020203" pitchFamily="34" charset="0"/>
                <a:ea typeface="+mn-ea"/>
                <a:cs typeface="+mn-cs"/>
              </a:rPr>
              <a:t>on the data loading best practises as it pertains to Azure Synapse Analytics</a:t>
            </a:r>
            <a:endParaRPr lang="en-US" sz="1000" b="0" kern="1200">
              <a:solidFill>
                <a:schemeClr val="tx1"/>
              </a:solidFill>
              <a:latin typeface="Segoe UI" panose="020B0502040204020203" pitchFamily="34" charset="0"/>
              <a:ea typeface="+mn-ea"/>
              <a:cs typeface="+mn-cs"/>
            </a:endParaRPr>
          </a:p>
          <a:p>
            <a:endParaRPr lang="en-US" sz="1000" b="0"/>
          </a:p>
          <a:p>
            <a:r>
              <a:rPr lang="en-US" sz="1000" b="0"/>
              <a:t>https://docs.microsoft.com/en-us/azure/sql-data-warehouse/guidance-for-loading-data#running-loads-with-enough-compute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2696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6/9/2020 4:04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0911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TALKING POINTS</a:t>
            </a:r>
          </a:p>
          <a:p>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In order to optimize for faster load speeds, and assign data loads to designated resource classes, it is recommended to create a dedicated load user account.</a:t>
            </a:r>
          </a:p>
          <a:p>
            <a:r>
              <a:rPr lang="en-US" sz="800" dirty="0"/>
              <a:t>Create loading users designated for running loads. Assign each loading user to a specific resource class.</a:t>
            </a:r>
          </a:p>
          <a:p>
            <a:r>
              <a:rPr lang="en-US" sz="800" dirty="0"/>
              <a:t>This method is simpler than trying to change a user's resource class to fit the current resource class need.</a:t>
            </a:r>
          </a:p>
          <a:p>
            <a:endParaRPr lang="en-US" sz="800" dirty="0"/>
          </a:p>
          <a:p>
            <a:endParaRPr lang="en-US" sz="800" dirty="0"/>
          </a:p>
          <a:p>
            <a:r>
              <a:rPr lang="en-US" sz="800" b="1" dirty="0"/>
              <a:t>PRESENTATION GUIDANCE AND NOTES</a:t>
            </a:r>
          </a:p>
          <a:p>
            <a:endParaRPr lang="en-US" sz="800" b="1" dirty="0"/>
          </a:p>
          <a:p>
            <a:r>
              <a:rPr lang="en-US" sz="800" b="0" dirty="0"/>
              <a:t>This information is used to serve as a reminder of information you will need to know to present this slide</a:t>
            </a:r>
          </a:p>
          <a:p>
            <a:endParaRPr lang="en-US" sz="800" b="0" dirty="0"/>
          </a:p>
          <a:p>
            <a:r>
              <a:rPr lang="en-US" sz="900" b="0" kern="1200" dirty="0">
                <a:solidFill>
                  <a:schemeClr val="tx1"/>
                </a:solidFill>
                <a:latin typeface="Segoe UI" panose="020B0502040204020203" pitchFamily="34" charset="0"/>
                <a:ea typeface="+mn-ea"/>
                <a:cs typeface="+mn-cs"/>
              </a:rPr>
              <a:t>Read this article section </a:t>
            </a:r>
            <a:r>
              <a:rPr lang="en-GB" sz="900" b="0" kern="1200" dirty="0">
                <a:solidFill>
                  <a:schemeClr val="tx1"/>
                </a:solidFill>
                <a:latin typeface="Segoe UI" panose="020B0502040204020203" pitchFamily="34" charset="0"/>
                <a:ea typeface="+mn-ea"/>
                <a:cs typeface="+mn-cs"/>
              </a:rPr>
              <a:t>on the data loading best practises as it pertains to Azure Synapse Analytics</a:t>
            </a:r>
            <a:endParaRPr lang="en-US" sz="900" b="0" kern="1200" dirty="0">
              <a:solidFill>
                <a:schemeClr val="tx1"/>
              </a:solidFill>
              <a:latin typeface="Segoe UI" panose="020B0502040204020203" pitchFamily="34" charset="0"/>
              <a:ea typeface="+mn-ea"/>
              <a:cs typeface="+mn-cs"/>
            </a:endParaRPr>
          </a:p>
          <a:p>
            <a:endParaRPr lang="en-US" sz="900" b="0" dirty="0"/>
          </a:p>
          <a:p>
            <a:r>
              <a:rPr lang="en-US" sz="900" b="0" dirty="0"/>
              <a:t>https://docs.microsoft.com/en-us/azure/sql-data-warehouse/guidance-for-loading-data#allowing-multiple-users-to-load</a:t>
            </a:r>
          </a:p>
          <a:p>
            <a:endParaRPr lang="en-US" sz="900"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7004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800" b="1" dirty="0"/>
              <a:t>TALKING POINTS</a:t>
            </a:r>
          </a:p>
          <a:p>
            <a:pPr marL="0" indent="0">
              <a:buNone/>
            </a:pPr>
            <a:endParaRPr lang="en-US" sz="800" b="0" dirty="0"/>
          </a:p>
          <a:p>
            <a:pPr marL="0" indent="0">
              <a:buNone/>
            </a:pPr>
            <a:r>
              <a:rPr lang="en-US" sz="800" dirty="0"/>
              <a:t>If you have thousands or more single inserts throughout the day, </a:t>
            </a:r>
          </a:p>
          <a:p>
            <a:pPr marL="0" indent="0">
              <a:buNone/>
            </a:pPr>
            <a:r>
              <a:rPr lang="en-US" sz="800" dirty="0"/>
              <a:t>batch the inserts so you can bulk load them. </a:t>
            </a:r>
          </a:p>
          <a:p>
            <a:pPr marL="0" indent="0">
              <a:buNone/>
            </a:pPr>
            <a:r>
              <a:rPr lang="en-US" sz="800" dirty="0"/>
              <a:t>Develop your processes to append the single inserts to a file, </a:t>
            </a:r>
          </a:p>
          <a:p>
            <a:pPr marL="0" indent="0">
              <a:buNone/>
            </a:pPr>
            <a:r>
              <a:rPr lang="en-US" sz="800" dirty="0"/>
              <a:t>and then create another process that periodically loads the file.</a:t>
            </a:r>
          </a:p>
          <a:p>
            <a:endParaRPr lang="en-US" sz="800" dirty="0"/>
          </a:p>
          <a:p>
            <a:endParaRPr lang="en-US" sz="800" dirty="0"/>
          </a:p>
          <a:p>
            <a:endParaRPr lang="en-US" sz="800" dirty="0"/>
          </a:p>
          <a:p>
            <a:r>
              <a:rPr lang="en-US" sz="800" dirty="0"/>
              <a:t>Let’s have a look how a singleton insert moves through the control node, then to the allocated compute node.</a:t>
            </a:r>
          </a:p>
          <a:p>
            <a:endParaRPr lang="en-US" sz="800" dirty="0"/>
          </a:p>
          <a:p>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Singleton loads, or small transaction loads create unnecessary flow of data.</a:t>
            </a:r>
          </a:p>
          <a:p>
            <a:endParaRPr lang="en-US" sz="800" dirty="0"/>
          </a:p>
          <a:p>
            <a:r>
              <a:rPr lang="en-US" sz="800" dirty="0"/>
              <a:t>Goal is to group the append the singleton insert to files and use a faster load option by “batch importing"</a:t>
            </a:r>
          </a:p>
          <a:p>
            <a:endParaRPr lang="en-US" sz="800" dirty="0"/>
          </a:p>
          <a:p>
            <a:r>
              <a:rPr lang="en-US" sz="800" b="1" dirty="0"/>
              <a:t>PRESENTER GUIDANCE AND NOTES</a:t>
            </a:r>
          </a:p>
          <a:p>
            <a:endParaRPr lang="en-US" sz="800" b="1" dirty="0"/>
          </a:p>
          <a:p>
            <a:r>
              <a:rPr lang="en-US" sz="800" b="0" dirty="0"/>
              <a:t>This information is used to serve as a reminder of information you will need to know to present this slide</a:t>
            </a:r>
          </a:p>
          <a:p>
            <a:endParaRPr lang="en-US" sz="800" b="0" dirty="0"/>
          </a:p>
          <a:p>
            <a:r>
              <a:rPr lang="en-US" sz="900" b="0" kern="1200" dirty="0">
                <a:solidFill>
                  <a:schemeClr val="tx1"/>
                </a:solidFill>
                <a:latin typeface="Segoe UI" panose="020B0502040204020203" pitchFamily="34" charset="0"/>
                <a:ea typeface="+mn-ea"/>
                <a:cs typeface="+mn-cs"/>
              </a:rPr>
              <a:t>Read this article section </a:t>
            </a:r>
            <a:r>
              <a:rPr lang="en-GB" sz="900" b="0" kern="1200" dirty="0">
                <a:solidFill>
                  <a:schemeClr val="tx1"/>
                </a:solidFill>
                <a:latin typeface="Segoe UI" panose="020B0502040204020203" pitchFamily="34" charset="0"/>
                <a:ea typeface="+mn-ea"/>
                <a:cs typeface="+mn-cs"/>
              </a:rPr>
              <a:t>on the data loading best practises as it pertains to Azure Synapse Analytics</a:t>
            </a:r>
            <a:endParaRPr lang="en-US" sz="900" b="0" kern="1200" dirty="0">
              <a:solidFill>
                <a:schemeClr val="tx1"/>
              </a:solidFill>
              <a:latin typeface="Segoe UI" panose="020B0502040204020203" pitchFamily="34" charset="0"/>
              <a:ea typeface="+mn-ea"/>
              <a:cs typeface="+mn-cs"/>
            </a:endParaRPr>
          </a:p>
          <a:p>
            <a:endParaRPr lang="en-US" sz="900" b="0" dirty="0"/>
          </a:p>
          <a:p>
            <a:r>
              <a:rPr lang="en-US" sz="900" b="0" dirty="0"/>
              <a:t>https://docs.microsoft.com/en-us/azure/sql-data-warehouse/guidance-for-loading-data#inserting-data-into-a-production-table</a:t>
            </a:r>
            <a:endParaRPr lang="en-US" dirty="0"/>
          </a:p>
          <a:p>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0949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900" b="1" dirty="0"/>
              <a:t>TALKING POINTS</a:t>
            </a:r>
          </a:p>
          <a:p>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A common scenario in loading data is by using a two-step, load process that involves the creation of staging tables.</a:t>
            </a:r>
          </a:p>
          <a:p>
            <a:r>
              <a:rPr lang="en-US" sz="900" dirty="0"/>
              <a:t>Usually, to achieve the fastest loading speed for moving data into a data warehouse table, </a:t>
            </a:r>
          </a:p>
          <a:p>
            <a:r>
              <a:rPr lang="en-US" sz="900" dirty="0"/>
              <a:t>load data into a staging table. </a:t>
            </a:r>
          </a:p>
          <a:p>
            <a:endParaRPr lang="en-US" sz="900" dirty="0"/>
          </a:p>
          <a:p>
            <a:r>
              <a:rPr lang="en-US" sz="900" dirty="0"/>
              <a:t>Best practices would be to define the staging table as a heap (non-indexed table) and use a round-robin mechanism for the distribution option.</a:t>
            </a:r>
          </a:p>
          <a:p>
            <a:r>
              <a:rPr lang="en-US" sz="900" dirty="0"/>
              <a:t>Define the staging table as a heap and use round-robin for the distribution option.</a:t>
            </a:r>
          </a:p>
          <a:p>
            <a:endParaRPr lang="en-US" sz="900" dirty="0"/>
          </a:p>
          <a:p>
            <a:r>
              <a:rPr lang="en-US" sz="900" dirty="0"/>
              <a:t>However, if the </a:t>
            </a:r>
            <a:r>
              <a:rPr lang="en-US" sz="900" dirty="0" err="1"/>
              <a:t>the</a:t>
            </a:r>
            <a:r>
              <a:rPr lang="en-US" sz="900" dirty="0"/>
              <a:t> production table uses a hash distribution, the total time to load and insert </a:t>
            </a:r>
          </a:p>
          <a:p>
            <a:r>
              <a:rPr lang="en-US" sz="900" dirty="0"/>
              <a:t>might be faster if you define the staging table with the hash distribution. </a:t>
            </a:r>
          </a:p>
          <a:p>
            <a:r>
              <a:rPr lang="en-US" sz="900" dirty="0"/>
              <a:t>Loading to the staging table takes longer, but the second step of inserting the </a:t>
            </a:r>
          </a:p>
          <a:p>
            <a:r>
              <a:rPr lang="en-US" sz="900" dirty="0"/>
              <a:t>rows to the production table does not incur data movement across the distributions.</a:t>
            </a:r>
          </a:p>
          <a:p>
            <a:endParaRPr lang="en-US" sz="900" dirty="0"/>
          </a:p>
          <a:p>
            <a:r>
              <a:rPr lang="en-US" sz="900" b="1" dirty="0"/>
              <a:t>PRESENTER GUIDANCE AND NOTES</a:t>
            </a:r>
          </a:p>
          <a:p>
            <a:endParaRPr lang="en-US" sz="900" b="1" dirty="0"/>
          </a:p>
          <a:p>
            <a:r>
              <a:rPr lang="en-US" sz="900" b="0" dirty="0"/>
              <a:t>This information is used to serve as a reminder of information you will need to know to present this slide</a:t>
            </a:r>
          </a:p>
          <a:p>
            <a:endParaRPr lang="en-US" sz="900" b="0" dirty="0"/>
          </a:p>
          <a:p>
            <a:r>
              <a:rPr lang="en-US" sz="1000" b="0" kern="1200" dirty="0">
                <a:solidFill>
                  <a:schemeClr val="tx1"/>
                </a:solidFill>
                <a:latin typeface="Segoe UI" panose="020B0502040204020203" pitchFamily="34" charset="0"/>
                <a:ea typeface="+mn-ea"/>
                <a:cs typeface="+mn-cs"/>
              </a:rPr>
              <a:t>Read this article section </a:t>
            </a:r>
            <a:r>
              <a:rPr lang="en-GB" sz="1000" b="0" kern="1200" dirty="0">
                <a:solidFill>
                  <a:schemeClr val="tx1"/>
                </a:solidFill>
                <a:latin typeface="Segoe UI" panose="020B0502040204020203" pitchFamily="34" charset="0"/>
                <a:ea typeface="+mn-ea"/>
                <a:cs typeface="+mn-cs"/>
              </a:rPr>
              <a:t>on the data loading best practises as it pertains to Azure Synapse Analytics</a:t>
            </a:r>
            <a:endParaRPr lang="en-US" sz="1000" b="0" kern="1200" dirty="0">
              <a:solidFill>
                <a:schemeClr val="tx1"/>
              </a:solidFill>
              <a:latin typeface="Segoe UI" panose="020B0502040204020203" pitchFamily="34" charset="0"/>
              <a:ea typeface="+mn-ea"/>
              <a:cs typeface="+mn-cs"/>
            </a:endParaRPr>
          </a:p>
          <a:p>
            <a:endParaRPr lang="en-US" sz="1000" b="0" dirty="0"/>
          </a:p>
          <a:p>
            <a:r>
              <a:rPr lang="en-US" sz="1000" b="0" dirty="0"/>
              <a:t>https://docs.microsoft.com/en-us/azure/sql-data-warehouse/guidance-for-loading-data#loading-to-a-staging-table</a:t>
            </a:r>
            <a:endParaRPr lang="en-US" dirty="0"/>
          </a:p>
          <a:p>
            <a:endParaRPr lang="en-US" dirty="0"/>
          </a:p>
          <a:p>
            <a:r>
              <a:rPr lang="en-US" dirty="0"/>
              <a:t>Also be aware of the distribution you would use</a:t>
            </a:r>
          </a:p>
          <a:p>
            <a:endParaRPr lang="en-US" dirty="0"/>
          </a:p>
          <a:p>
            <a:r>
              <a:rPr lang="en-US" dirty="0"/>
              <a:t>https://docs.microsoft.com/en-us/azure/sql-data-warehouse/massively-parallel-processing-mpp-architecture#distributions</a:t>
            </a:r>
          </a:p>
          <a:p>
            <a:endParaRPr lang="en-US" dirty="0"/>
          </a:p>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6/9/2020 4:04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3539564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800" b="1" dirty="0"/>
              <a:t>TALKING POINTS</a:t>
            </a:r>
          </a:p>
          <a:p>
            <a:endParaRPr lang="en-US" sz="800" dirty="0"/>
          </a:p>
          <a:p>
            <a:r>
              <a:rPr lang="en-US" sz="800" dirty="0"/>
              <a:t>To improve query performance, it's important to create statistics on all </a:t>
            </a:r>
          </a:p>
          <a:p>
            <a:r>
              <a:rPr lang="en-US" sz="800" dirty="0"/>
              <a:t>columns of all tables after the first load, or substantial changes occur </a:t>
            </a:r>
          </a:p>
          <a:p>
            <a:r>
              <a:rPr lang="en-US" sz="800" dirty="0"/>
              <a:t>in the data. This can be done manually or you can enable auto-create statistics.</a:t>
            </a:r>
          </a:p>
          <a:p>
            <a:endParaRPr lang="en-US" sz="800" b="1" dirty="0"/>
          </a:p>
          <a:p>
            <a:r>
              <a:rPr lang="en-US" sz="800" b="1" dirty="0"/>
              <a:t>PRESENTER GUIDANCE AND NOTES</a:t>
            </a:r>
          </a:p>
          <a:p>
            <a:endParaRPr lang="en-US" sz="800" b="1" dirty="0"/>
          </a:p>
          <a:p>
            <a:r>
              <a:rPr lang="en-US" sz="800" b="0" dirty="0"/>
              <a:t>This information is used to serve as a reminder of information you will need to know to present this slide</a:t>
            </a:r>
          </a:p>
          <a:p>
            <a:endParaRPr lang="en-US" sz="800" b="0" dirty="0"/>
          </a:p>
          <a:p>
            <a:r>
              <a:rPr lang="en-US" sz="900" b="0" kern="1200" dirty="0">
                <a:solidFill>
                  <a:schemeClr val="tx1"/>
                </a:solidFill>
                <a:latin typeface="Segoe UI" panose="020B0502040204020203" pitchFamily="34" charset="0"/>
                <a:ea typeface="+mn-ea"/>
                <a:cs typeface="+mn-cs"/>
              </a:rPr>
              <a:t>Read this article section </a:t>
            </a:r>
            <a:r>
              <a:rPr lang="en-GB" sz="900" b="0" kern="1200" dirty="0">
                <a:solidFill>
                  <a:schemeClr val="tx1"/>
                </a:solidFill>
                <a:latin typeface="Segoe UI" panose="020B0502040204020203" pitchFamily="34" charset="0"/>
                <a:ea typeface="+mn-ea"/>
                <a:cs typeface="+mn-cs"/>
              </a:rPr>
              <a:t>on the data loading best practises as it pertains to Azure Synapse Analytics</a:t>
            </a:r>
            <a:endParaRPr lang="en-US" sz="900" b="0" kern="1200" dirty="0">
              <a:solidFill>
                <a:schemeClr val="tx1"/>
              </a:solidFill>
              <a:latin typeface="Segoe UI" panose="020B0502040204020203" pitchFamily="34" charset="0"/>
              <a:ea typeface="+mn-ea"/>
              <a:cs typeface="+mn-cs"/>
            </a:endParaRPr>
          </a:p>
          <a:p>
            <a:endParaRPr lang="en-US" sz="900" b="0" dirty="0"/>
          </a:p>
          <a:p>
            <a:r>
              <a:rPr lang="en-US" sz="900" b="0" dirty="0"/>
              <a:t>https://docs.microsoft.com/en-us/azure/sql-data-warehouse/guidance-for-loading-data#creating-statistics-after-the-load</a:t>
            </a:r>
            <a:endParaRPr lang="en-US" dirty="0"/>
          </a:p>
          <a:p>
            <a:endParaRPr lang="en-US" dirty="0"/>
          </a:p>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6/9/2020 4:04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651732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 GUIDANCE</a:t>
            </a:r>
          </a:p>
          <a:p>
            <a:endParaRPr lang="en-US" b="1" dirty="0"/>
          </a:p>
          <a:p>
            <a:r>
              <a:rPr lang="en-US" dirty="0"/>
              <a:t>Let’s have a look on our data load process using Polybase</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REVIEW THE DETAILED DEMO GUIDE FOR STEPS </a:t>
            </a:r>
            <a:r>
              <a:rPr lang="en-US" b="1"/>
              <a:t>AND PREREQUISITES</a:t>
            </a:r>
            <a:endParaRPr lang="en-US" b="1"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6/9/2020 4:04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80233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https://</a:t>
            </a:r>
            <a:r>
              <a:rPr lang="en-US" sz="900" dirty="0">
                <a:solidFill>
                  <a:schemeClr val="accent3"/>
                </a:solidFill>
              </a:rPr>
              <a:t>aka.ms/DATA40MSLearnCollection</a:t>
            </a:r>
          </a:p>
          <a:p>
            <a:endParaRPr dirty="0"/>
          </a:p>
        </p:txBody>
      </p:sp>
    </p:spTree>
    <p:extLst>
      <p:ext uri="{BB962C8B-B14F-4D97-AF65-F5344CB8AC3E}">
        <p14:creationId xmlns:p14="http://schemas.microsoft.com/office/powerpoint/2010/main" val="677970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u="none" strike="noStrike" kern="120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TALKING POINTS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a:t>As mentioned at the beginning of the session, we bundled all resources to this session</a:t>
            </a:r>
          </a:p>
          <a:p>
            <a:endParaRPr lang="en-US" sz="882" b="0" i="0" u="none" strike="noStrike" kern="1200">
              <a:solidFill>
                <a:schemeClr val="tx1"/>
              </a:solidFill>
              <a:effectLst/>
              <a:latin typeface="Segoe UI" panose="020B0502040204020203" pitchFamily="34" charset="0"/>
              <a:ea typeface="+mn-ea"/>
              <a:cs typeface="+mn-cs"/>
            </a:endParaRPr>
          </a:p>
          <a:p>
            <a:r>
              <a:rPr lang="en-US" sz="882" b="0" i="0" u="none" strike="noStrike" kern="1200">
                <a:solidFill>
                  <a:schemeClr val="tx1"/>
                </a:solidFill>
                <a:effectLst/>
                <a:latin typeface="Segoe UI" panose="020B0502040204020203" pitchFamily="34" charset="0"/>
                <a:ea typeface="+mn-ea"/>
                <a:cs typeface="+mn-cs"/>
              </a:rPr>
              <a:t>This Learning Path provides a step towards pursuing the Microsoft Certified: Azure Data Engineer Associate level certification.</a:t>
            </a:r>
          </a:p>
          <a:p>
            <a:r>
              <a:rPr lang="en-US" sz="882" b="0" i="0" u="none" strike="noStrike" kern="1200">
                <a:solidFill>
                  <a:schemeClr val="tx1"/>
                </a:solidFill>
                <a:effectLst/>
                <a:latin typeface="Segoe UI" panose="020B0502040204020203" pitchFamily="34" charset="0"/>
                <a:ea typeface="+mn-ea"/>
                <a:cs typeface="+mn-cs"/>
              </a:rPr>
              <a:t>The link to this certification, and the skills being measured on the certification exams associated with this role-based certifications are available for you here.</a:t>
            </a:r>
          </a:p>
        </p:txBody>
      </p:sp>
    </p:spTree>
    <p:extLst>
      <p:ext uri="{BB962C8B-B14F-4D97-AF65-F5344CB8AC3E}">
        <p14:creationId xmlns:p14="http://schemas.microsoft.com/office/powerpoint/2010/main" val="2261115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Calibri"/>
                <a:cs typeface="Calibri"/>
              </a:rPr>
              <a: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6/9/2020 4:04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681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TALKING POINTS</a:t>
            </a:r>
          </a:p>
          <a:p>
            <a:endParaRPr lang="en-US" sz="850" dirty="0">
              <a:latin typeface="Calibri"/>
              <a:cs typeface="Calibri"/>
            </a:endParaRPr>
          </a:p>
          <a:p>
            <a:r>
              <a:rPr lang="en-US" sz="850" dirty="0">
                <a:latin typeface="Calibri"/>
                <a:cs typeface="Calibri"/>
              </a:rPr>
              <a:t>Introductions: Hi, my name is &lt;speaker name&gt; and in this session, Data Loading best practices we’ll focus on data loading techniques for a cloud-scale enterprise data warehouse in Azure Synapse Analytics.</a:t>
            </a:r>
          </a:p>
          <a:p>
            <a:endParaRPr lang="en-US" sz="850" dirty="0">
              <a:latin typeface="Calibri"/>
              <a:cs typeface="Calibri"/>
            </a:endParaRPr>
          </a:p>
          <a:p>
            <a:r>
              <a:rPr lang="en-US" sz="850" dirty="0">
                <a:latin typeface="Calibri"/>
                <a:cs typeface="Calibri"/>
              </a:rPr>
              <a:t>As a presenter, I encourage you to think about these scenarios apply to your own, or your customers business problems, and how you see the potential of how you can help providing better insights through Cloud Scale Analytics.</a:t>
            </a:r>
          </a:p>
          <a:p>
            <a:endParaRPr lang="en-US" sz="850" dirty="0">
              <a:latin typeface="Calibri"/>
              <a:cs typeface="Calibri"/>
            </a:endParaRPr>
          </a:p>
          <a:p>
            <a:r>
              <a:rPr lang="en-US" sz="850" dirty="0">
                <a:latin typeface="Calibri"/>
                <a:cs typeface="Calibri"/>
              </a:rPr>
              <a:t>I appreciate and welcome questions &lt;pick your own preference here&gt;:</a:t>
            </a:r>
          </a:p>
          <a:p>
            <a:endParaRPr lang="en-US" sz="850" dirty="0">
              <a:latin typeface="Calibri"/>
              <a:cs typeface="Calibri"/>
            </a:endParaRPr>
          </a:p>
          <a:p>
            <a:pPr marL="171450" indent="-171450">
              <a:buFont typeface="Arial" panose="020B0604020202020204" pitchFamily="34" charset="0"/>
              <a:buChar char="•"/>
            </a:pPr>
            <a:r>
              <a:rPr lang="en-US" sz="850" dirty="0">
                <a:latin typeface="Calibri"/>
                <a:cs typeface="Calibri"/>
              </a:rPr>
              <a:t>During my presentation</a:t>
            </a:r>
          </a:p>
          <a:p>
            <a:pPr marL="171450" indent="-171450">
              <a:buFont typeface="Arial" panose="020B0604020202020204" pitchFamily="34" charset="0"/>
              <a:buChar char="•"/>
            </a:pPr>
            <a:r>
              <a:rPr lang="en-US" sz="850" dirty="0">
                <a:latin typeface="Calibri"/>
                <a:cs typeface="Calibri"/>
              </a:rPr>
              <a:t>During the presentation, but realize that not all your questions might be addressed, so might defer you to the Q&amp;A section of this presentation</a:t>
            </a:r>
          </a:p>
          <a:p>
            <a:pPr marL="171450" indent="-171450">
              <a:buFont typeface="Arial" panose="020B0604020202020204" pitchFamily="34" charset="0"/>
              <a:buChar char="•"/>
            </a:pPr>
            <a:r>
              <a:rPr lang="en-US" sz="850" dirty="0">
                <a:latin typeface="Calibri"/>
                <a:cs typeface="Calibri"/>
              </a:rPr>
              <a:t>At the end of the presentation</a:t>
            </a:r>
          </a:p>
          <a:p>
            <a:endParaRPr lang="en-US" sz="850" dirty="0">
              <a:latin typeface="Calibri"/>
              <a:cs typeface="Calibri"/>
            </a:endParaRPr>
          </a:p>
          <a:p>
            <a:endParaRPr lang="en-US" sz="850" dirty="0">
              <a:latin typeface="Calibri"/>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6/9/2020 4:04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5669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TALKING POINTS</a:t>
            </a:r>
          </a:p>
          <a:p>
            <a:endParaRPr lang="en-US"/>
          </a:p>
          <a:p>
            <a:r>
              <a:rPr lang="en-US"/>
              <a:t>In the session, we’ll have demo assets that you would be able to use afterwards for your own learning and exploration.</a:t>
            </a:r>
          </a:p>
          <a:p>
            <a:r>
              <a:rPr lang="en-US"/>
              <a:t>I encourage you to look at those, capture and review them later.</a:t>
            </a:r>
          </a:p>
          <a:p>
            <a:endParaRPr lang="en-US" sz="850">
              <a:cs typeface="Segoe UI"/>
            </a:endParaRPr>
          </a:p>
        </p:txBody>
      </p:sp>
    </p:spTree>
    <p:extLst>
      <p:ext uri="{BB962C8B-B14F-4D97-AF65-F5344CB8AC3E}">
        <p14:creationId xmlns:p14="http://schemas.microsoft.com/office/powerpoint/2010/main" val="2231291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TALKING POINTS</a:t>
            </a:r>
          </a:p>
          <a:p>
            <a:endParaRPr lang="en-US"/>
          </a:p>
          <a:p>
            <a:r>
              <a:rPr lang="en-US"/>
              <a:t>In this session well  focus on how to optimize data loading at volume in a cloud-scale enterprise data warehouse in Azure Synapse Analytics.</a:t>
            </a:r>
          </a:p>
          <a:p>
            <a:r>
              <a:rPr lang="en-US"/>
              <a:t>We’ll drill down into the definition of Polybase and learn on how to apply Data Loading best practices</a:t>
            </a:r>
          </a:p>
          <a:p>
            <a:endParaRPr/>
          </a:p>
        </p:txBody>
      </p:sp>
    </p:spTree>
    <p:extLst>
      <p:ext uri="{BB962C8B-B14F-4D97-AF65-F5344CB8AC3E}">
        <p14:creationId xmlns:p14="http://schemas.microsoft.com/office/powerpoint/2010/main" val="3757207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TALKING POINTS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u="none" strike="noStrike"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882" b="0" i="1" u="none" strike="noStrike" kern="1200" dirty="0">
                <a:solidFill>
                  <a:schemeClr val="tx1"/>
                </a:solidFill>
                <a:effectLst/>
                <a:latin typeface="Segoe UI" panose="020B0502040204020203" pitchFamily="34" charset="0"/>
                <a:ea typeface="+mn-ea"/>
                <a:cs typeface="+mn-cs"/>
              </a:rPr>
              <a:t>Tailwind Traders data loading lends itself to a variety of data ingestion methods, each uniquely identified by the shape or structure of the data. In this session you’ll discover data loading best practices and how to optimize for parallel loads into a cloud data warehouse.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sz="882" b="0" i="1" u="none" strike="noStrike"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882" b="0" i="1" u="none" strike="noStrike" kern="1200" dirty="0">
                <a:solidFill>
                  <a:schemeClr val="tx1"/>
                </a:solidFill>
                <a:effectLst/>
                <a:latin typeface="Segoe UI" panose="020B0502040204020203" pitchFamily="34" charset="0"/>
                <a:ea typeface="+mn-ea"/>
                <a:cs typeface="+mn-cs"/>
              </a:rPr>
              <a:t>For their cloud data warehouse, Tailwind Traders has implemented Azure Synapse Analytics.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u="none" strike="noStrike"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panose="020B0502040204020203" pitchFamily="34" charset="0"/>
                <a:ea typeface="+mn-ea"/>
                <a:cs typeface="+mn-cs"/>
              </a:rPr>
              <a:t>If you haven’t heard about Azure Synapse Analytics, then let’s start demystifying some of the areas around it.</a:t>
            </a:r>
            <a:endParaRPr lang="en-GB" b="0" dirty="0"/>
          </a:p>
          <a:p>
            <a:endParaRPr lang="en-GB" b="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6/9/2020 4:04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860721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t>TALKING POINTS</a:t>
            </a:r>
          </a:p>
          <a:p>
            <a:pPr>
              <a:defRPr/>
            </a:pPr>
            <a:endParaRPr lang="en-US" sz="850" b="1">
              <a:latin typeface="Segoe UI"/>
              <a:cs typeface="Segoe UI"/>
            </a:endParaRPr>
          </a:p>
          <a:p>
            <a:endParaRPr lang="en-US" sz="800" b="1"/>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i="0" u="none" strike="noStrike" kern="1200">
                <a:solidFill>
                  <a:schemeClr val="tx1"/>
                </a:solidFill>
                <a:effectLst/>
                <a:latin typeface="Segoe UI" panose="020B0502040204020203" pitchFamily="34" charset="0"/>
                <a:ea typeface="+mn-ea"/>
                <a:cs typeface="+mn-cs"/>
              </a:rPr>
              <a:t>Azure Synapse is Azure SQL Data Warehouse evolved</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800" b="1" i="0" u="none" strike="noStrike" kern="1200" cap="none" spc="0" normalizeH="0" baseline="0" noProof="0">
              <a:ln>
                <a:noFill/>
              </a:ln>
              <a:solidFill>
                <a:schemeClr val="tx1"/>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800" b="0" i="0" u="none" strike="noStrike" kern="1200" cap="none" spc="0" normalizeH="0" baseline="0" noProof="0">
                <a:ln>
                  <a:noFill/>
                </a:ln>
                <a:solidFill>
                  <a:prstClr val="white"/>
                </a:solidFill>
                <a:effectLst/>
                <a:uLnTx/>
                <a:uFillTx/>
                <a:latin typeface="Segoe UI"/>
                <a:ea typeface="+mn-ea"/>
                <a:cs typeface="+mn-cs"/>
              </a:rPr>
              <a:t>Azure Synapse Analytics is a </a:t>
            </a:r>
            <a:r>
              <a:rPr kumimoji="0" lang="en-US" sz="800" b="1" i="0" u="none" strike="noStrike" kern="1200" cap="none" spc="0" normalizeH="0" baseline="0" noProof="0">
                <a:ln>
                  <a:noFill/>
                </a:ln>
                <a:solidFill>
                  <a:srgbClr val="50E6FF"/>
                </a:solidFill>
                <a:effectLst/>
                <a:uLnTx/>
                <a:uFillTx/>
                <a:latin typeface="Segoe UI"/>
                <a:ea typeface="+mn-ea"/>
                <a:cs typeface="+mn-cs"/>
              </a:rPr>
              <a:t>limitless</a:t>
            </a:r>
            <a:r>
              <a:rPr kumimoji="0" lang="en-US" sz="800" b="0" i="0" u="none" strike="noStrike" kern="1200" cap="none" spc="0" normalizeH="0" baseline="0" noProof="0">
                <a:ln>
                  <a:noFill/>
                </a:ln>
                <a:solidFill>
                  <a:prstClr val="white"/>
                </a:solidFill>
                <a:effectLst/>
                <a:uLnTx/>
                <a:uFillTx/>
                <a:latin typeface="Segoe UI"/>
                <a:ea typeface="+mn-ea"/>
                <a:cs typeface="+mn-cs"/>
              </a:rPr>
              <a:t> analytics service with </a:t>
            </a:r>
            <a:r>
              <a:rPr kumimoji="0" lang="en-US" sz="800" b="1" i="0" u="none" strike="noStrike" kern="1200" cap="none" spc="0" normalizeH="0" baseline="0" noProof="0">
                <a:ln>
                  <a:noFill/>
                </a:ln>
                <a:solidFill>
                  <a:srgbClr val="50E6FF"/>
                </a:solidFill>
                <a:effectLst/>
                <a:uLnTx/>
                <a:uFillTx/>
                <a:latin typeface="Segoe UI"/>
                <a:ea typeface="+mn-ea"/>
                <a:cs typeface="+mn-cs"/>
              </a:rPr>
              <a:t>unmatched time to insight</a:t>
            </a:r>
            <a:r>
              <a:rPr kumimoji="0" lang="en-US" sz="800" b="0" i="0" u="none" strike="noStrike" kern="1200" cap="none" spc="0" normalizeH="0" baseline="0" noProof="0">
                <a:ln>
                  <a:noFill/>
                </a:ln>
                <a:solidFill>
                  <a:prstClr val="white"/>
                </a:solidFill>
                <a:effectLst/>
                <a:uLnTx/>
                <a:uFillTx/>
                <a:latin typeface="Segoe UI"/>
                <a:ea typeface="+mn-ea"/>
                <a:cs typeface="+mn-cs"/>
              </a:rPr>
              <a:t>, that delivers insights from all your data, </a:t>
            </a:r>
            <a:r>
              <a:rPr kumimoji="0" lang="en-US" sz="800" b="1" i="0" u="none" strike="noStrike" kern="1200" cap="none" spc="0" normalizeH="0" baseline="0" noProof="0">
                <a:ln>
                  <a:noFill/>
                </a:ln>
                <a:solidFill>
                  <a:srgbClr val="50E6FF"/>
                </a:solidFill>
                <a:effectLst/>
                <a:uLnTx/>
                <a:uFillTx/>
                <a:latin typeface="Segoe UI"/>
                <a:ea typeface="+mn-ea"/>
                <a:cs typeface="+mn-cs"/>
              </a:rPr>
              <a:t>across data warehouses and big data </a:t>
            </a:r>
            <a:r>
              <a:rPr kumimoji="0" lang="en-US" sz="800" b="0" i="0" u="none" strike="noStrike" kern="1200" cap="none" spc="0" normalizeH="0" baseline="0" noProof="0">
                <a:ln>
                  <a:noFill/>
                </a:ln>
                <a:solidFill>
                  <a:prstClr val="white"/>
                </a:solidFill>
                <a:effectLst/>
                <a:uLnTx/>
                <a:uFillTx/>
                <a:latin typeface="Segoe UI"/>
                <a:ea typeface="+mn-ea"/>
                <a:cs typeface="+mn-cs"/>
              </a:rPr>
              <a:t>analytics systems, </a:t>
            </a:r>
            <a:r>
              <a:rPr kumimoji="0" lang="en-US" sz="800" b="1" i="0" u="none" strike="noStrike" kern="1200" cap="none" spc="0" normalizeH="0" baseline="0" noProof="0">
                <a:ln>
                  <a:noFill/>
                </a:ln>
                <a:solidFill>
                  <a:srgbClr val="50E6FF"/>
                </a:solidFill>
                <a:effectLst/>
                <a:uLnTx/>
                <a:uFillTx/>
                <a:latin typeface="Segoe UI"/>
                <a:ea typeface="+mn-ea"/>
                <a:cs typeface="+mn-cs"/>
              </a:rPr>
              <a:t>with blazing speed.</a:t>
            </a:r>
          </a:p>
          <a:p>
            <a:endParaRPr lang="en-US" sz="800"/>
          </a:p>
          <a:p>
            <a:r>
              <a:rPr lang="en-US" sz="800"/>
              <a:t>In this session , we will be focusing on the key Azure Synapse Analytics data warehousing features.</a:t>
            </a:r>
            <a:br>
              <a:rPr lang="en-US" sz="800"/>
            </a:br>
            <a:r>
              <a:rPr lang="en-US" sz="800"/>
              <a:t> With the Big Data features, at the time of writing you should call out that the relational Big Data capability is live today. The non-relational Big Data capability will be available in the future. Furthermore, data integration and a unified GUI will also be provided in the future for a complete solution</a:t>
            </a:r>
          </a:p>
          <a:p>
            <a:endParaRPr lang="en-US" sz="800"/>
          </a:p>
          <a:p>
            <a:r>
              <a:rPr lang="en-US" sz="800" b="1"/>
              <a:t>PRESENTER NOTES AND GUIDANCE</a:t>
            </a:r>
          </a:p>
          <a:p>
            <a:endParaRPr lang="en-US" sz="800"/>
          </a:p>
          <a:p>
            <a:r>
              <a:rPr lang="en-US" sz="800"/>
              <a:t>Review:</a:t>
            </a:r>
          </a:p>
          <a:p>
            <a:r>
              <a:rPr lang="en-US" sz="800"/>
              <a:t>Same industry leading data warehouse: </a:t>
            </a:r>
            <a:r>
              <a:rPr lang="en-US" sz="800">
                <a:hlinkClick r:id="rId3"/>
              </a:rPr>
              <a:t>https://azure.microsoft.com/en-ca/blog/analytics-in-azure-is-up-to-14x-faster-and-costs-94-less-than-other-cloud-providers-why-go-anywhere-else/</a:t>
            </a:r>
            <a:endParaRPr lang="en-US" sz="800"/>
          </a:p>
          <a:p>
            <a:pPr>
              <a:defRPr/>
            </a:pPr>
            <a:endParaRPr lang="en-US" sz="850" b="1">
              <a:latin typeface="Segoe UI"/>
              <a:cs typeface="Segoe UI"/>
            </a:endParaRPr>
          </a:p>
          <a:p>
            <a:pPr marL="0" marR="0" lvl="0" indent="0" algn="l" defTabSz="914367">
              <a:lnSpc>
                <a:spcPct val="90000"/>
              </a:lnSpc>
              <a:spcBef>
                <a:spcPts val="0"/>
              </a:spcBef>
              <a:spcAft>
                <a:spcPts val="333"/>
              </a:spcAft>
              <a:buClrTx/>
              <a:buSzTx/>
              <a:buFontTx/>
              <a:buNone/>
              <a:tabLst/>
              <a:defRPr/>
            </a:pPr>
            <a:r>
              <a:rPr lang="en-US" sz="850" b="1">
                <a:latin typeface="Segoe UI"/>
                <a:cs typeface="Segoe UI"/>
              </a:rPr>
              <a:t>PRESENTER NOTES AND GUIDANCE</a:t>
            </a:r>
            <a:endParaRPr lang="en-US" sz="850">
              <a:latin typeface="Segoe UI"/>
              <a:cs typeface="Segoe UI"/>
            </a:endParaRPr>
          </a:p>
          <a:p>
            <a:endParaRPr lang="en-US"/>
          </a:p>
          <a:p>
            <a:r>
              <a:rPr lang="en-US"/>
              <a:t>Review:</a:t>
            </a:r>
          </a:p>
          <a:p>
            <a:r>
              <a:rPr lang="en-US"/>
              <a:t>Same industry leading data warehouse: </a:t>
            </a:r>
            <a:r>
              <a:rPr lang="en-US">
                <a:hlinkClick r:id="rId3"/>
              </a:rPr>
              <a:t>https://azure.microsoft.com/en-ca/blog/analytics-in-azure-is-up-to-14x-faster-and-costs-94-less-than-other-cloud-providers-why-go-anywhere-else/</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1594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TALKING POINTS</a:t>
            </a:r>
          </a:p>
          <a:p>
            <a:endParaRPr lang="en-US" sz="800" b="1" dirty="0"/>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Segoe UI"/>
                <a:ea typeface="+mn-ea"/>
                <a:cs typeface="+mn-cs"/>
              </a:rPr>
              <a:t>Azure Synapse Analytics is a </a:t>
            </a:r>
            <a:r>
              <a:rPr kumimoji="0" lang="en-US" sz="800" b="1" i="0" u="none" strike="noStrike" kern="1200" cap="none" spc="0" normalizeH="0" baseline="0" noProof="0" dirty="0">
                <a:ln>
                  <a:noFill/>
                </a:ln>
                <a:solidFill>
                  <a:srgbClr val="50E6FF"/>
                </a:solidFill>
                <a:effectLst/>
                <a:uLnTx/>
                <a:uFillTx/>
                <a:latin typeface="Segoe UI"/>
                <a:ea typeface="+mn-ea"/>
                <a:cs typeface="+mn-cs"/>
              </a:rPr>
              <a:t>limitless</a:t>
            </a:r>
            <a:r>
              <a:rPr kumimoji="0" lang="en-US" sz="800" b="0" i="0" u="none" strike="noStrike" kern="1200" cap="none" spc="0" normalizeH="0" baseline="0" noProof="0" dirty="0">
                <a:ln>
                  <a:noFill/>
                </a:ln>
                <a:solidFill>
                  <a:prstClr val="white"/>
                </a:solidFill>
                <a:effectLst/>
                <a:uLnTx/>
                <a:uFillTx/>
                <a:latin typeface="Segoe UI"/>
                <a:ea typeface="+mn-ea"/>
                <a:cs typeface="+mn-cs"/>
              </a:rPr>
              <a:t> analytics service with </a:t>
            </a:r>
            <a:r>
              <a:rPr kumimoji="0" lang="en-US" sz="800" b="1" i="0" u="none" strike="noStrike" kern="1200" cap="none" spc="0" normalizeH="0" baseline="0" noProof="0" dirty="0">
                <a:ln>
                  <a:noFill/>
                </a:ln>
                <a:solidFill>
                  <a:srgbClr val="50E6FF"/>
                </a:solidFill>
                <a:effectLst/>
                <a:uLnTx/>
                <a:uFillTx/>
                <a:latin typeface="Segoe UI"/>
                <a:ea typeface="+mn-ea"/>
                <a:cs typeface="+mn-cs"/>
              </a:rPr>
              <a:t>unmatched time to insight</a:t>
            </a:r>
            <a:r>
              <a:rPr kumimoji="0" lang="en-US" sz="800" b="0" i="0" u="none" strike="noStrike" kern="1200" cap="none" spc="0" normalizeH="0" baseline="0" noProof="0" dirty="0">
                <a:ln>
                  <a:noFill/>
                </a:ln>
                <a:solidFill>
                  <a:prstClr val="white"/>
                </a:solidFill>
                <a:effectLst/>
                <a:uLnTx/>
                <a:uFillTx/>
                <a:latin typeface="Segoe UI"/>
                <a:ea typeface="+mn-ea"/>
                <a:cs typeface="+mn-cs"/>
              </a:rPr>
              <a:t>, that delivers insights from all your data, </a:t>
            </a:r>
            <a:r>
              <a:rPr kumimoji="0" lang="en-US" sz="800" b="1" i="0" u="none" strike="noStrike" kern="1200" cap="none" spc="0" normalizeH="0" baseline="0" noProof="0" dirty="0">
                <a:ln>
                  <a:noFill/>
                </a:ln>
                <a:solidFill>
                  <a:srgbClr val="50E6FF"/>
                </a:solidFill>
                <a:effectLst/>
                <a:uLnTx/>
                <a:uFillTx/>
                <a:latin typeface="Segoe UI"/>
                <a:ea typeface="+mn-ea"/>
                <a:cs typeface="+mn-cs"/>
              </a:rPr>
              <a:t>across data warehouses and big data </a:t>
            </a:r>
            <a:r>
              <a:rPr kumimoji="0" lang="en-US" sz="800" b="0" i="0" u="none" strike="noStrike" kern="1200" cap="none" spc="0" normalizeH="0" baseline="0" noProof="0" dirty="0">
                <a:ln>
                  <a:noFill/>
                </a:ln>
                <a:solidFill>
                  <a:prstClr val="white"/>
                </a:solidFill>
                <a:effectLst/>
                <a:uLnTx/>
                <a:uFillTx/>
                <a:latin typeface="Segoe UI"/>
                <a:ea typeface="+mn-ea"/>
                <a:cs typeface="+mn-cs"/>
              </a:rPr>
              <a:t>analytics systems, </a:t>
            </a:r>
            <a:r>
              <a:rPr kumimoji="0" lang="en-US" sz="800" b="1" i="0" u="none" strike="noStrike" kern="1200" cap="none" spc="0" normalizeH="0" baseline="0" noProof="0" dirty="0">
                <a:ln>
                  <a:noFill/>
                </a:ln>
                <a:solidFill>
                  <a:srgbClr val="50E6FF"/>
                </a:solidFill>
                <a:effectLst/>
                <a:uLnTx/>
                <a:uFillTx/>
                <a:latin typeface="Segoe UI"/>
                <a:ea typeface="+mn-ea"/>
                <a:cs typeface="+mn-cs"/>
              </a:rPr>
              <a:t>with blazing speed.</a:t>
            </a:r>
          </a:p>
          <a:p>
            <a:endParaRPr lang="en-US" sz="800" dirty="0"/>
          </a:p>
          <a:p>
            <a:r>
              <a:rPr lang="en-US" sz="800" dirty="0"/>
              <a:t>In this session , we will be focusing on the key Azure Synapse Analytics data warehousing features.</a:t>
            </a:r>
            <a:br>
              <a:rPr lang="en-US" sz="800" dirty="0"/>
            </a:br>
            <a:r>
              <a:rPr lang="en-US" sz="800" dirty="0"/>
              <a:t> With the Big Data features, at the time of writing you should call out that the relational Big Data capability is live today. The non-relational Big Data capability will be available in the future. Furthermore, data integration and a unified GUI will also be provided in the future for a complete solution</a:t>
            </a:r>
          </a:p>
          <a:p>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PRESENTER NOTES AND GUIDANCE</a:t>
            </a:r>
          </a:p>
          <a:p>
            <a:endParaRPr lang="en-GB" sz="800" dirty="0"/>
          </a:p>
          <a:p>
            <a:r>
              <a:rPr lang="en-GB" sz="800" dirty="0"/>
              <a:t>We are not focusing on the preview features of Azure Synapse Analytics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6/9/2020 4:04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0808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TALKING POINTS</a:t>
            </a:r>
          </a:p>
          <a:p>
            <a:endParaRPr lang="en-US" sz="900" dirty="0"/>
          </a:p>
          <a:p>
            <a:r>
              <a:rPr lang="en-US" sz="900" b="0" dirty="0"/>
              <a:t>The data warehouse architecture in Azure Synapse Analytics is build around the core fundamentals of Massively Parallel Processing (MPP)</a:t>
            </a:r>
          </a:p>
          <a:p>
            <a:endParaRPr lang="en-US" sz="900" b="0" dirty="0"/>
          </a:p>
          <a:p>
            <a:r>
              <a:rPr lang="en-US" sz="900" b="0" dirty="0"/>
              <a:t>&lt;Click 1&gt;</a:t>
            </a:r>
          </a:p>
          <a:p>
            <a:endParaRPr lang="en-US" sz="900" b="0" dirty="0"/>
          </a:p>
          <a:p>
            <a:r>
              <a:rPr lang="en-US" sz="900" b="0" dirty="0"/>
              <a:t>A control node takes ownership of query orchestration.</a:t>
            </a:r>
          </a:p>
          <a:p>
            <a:endParaRPr lang="en-US" sz="900" b="0" dirty="0"/>
          </a:p>
          <a:p>
            <a:r>
              <a:rPr lang="en-US" sz="900" b="0" dirty="0"/>
              <a:t>&lt;Click 2&gt;</a:t>
            </a:r>
          </a:p>
          <a:p>
            <a:endParaRPr lang="en-US" sz="900" b="0" dirty="0"/>
          </a:p>
          <a:p>
            <a:r>
              <a:rPr lang="en-US" sz="900" b="0" dirty="0"/>
              <a:t>When a query is submitted to the data warehouse, the query is pushed down for processing to each of the compute nodes.</a:t>
            </a:r>
          </a:p>
          <a:p>
            <a:r>
              <a:rPr lang="en-US" sz="900" b="0" dirty="0"/>
              <a:t>Note, when you understand how this compute can now execute querying in parallel, we’ll dive into the best practices of loading data.</a:t>
            </a:r>
          </a:p>
          <a:p>
            <a:endParaRPr lang="en-US" sz="900" b="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PRESENTER NOTES AND GUIDANCE</a:t>
            </a:r>
          </a:p>
          <a:p>
            <a:endParaRPr lang="en-US" sz="900" b="1" dirty="0"/>
          </a:p>
          <a:p>
            <a:r>
              <a:rPr lang="en-US" sz="900" b="0" dirty="0"/>
              <a:t>This information is used to serve as a reminder of information you will need to know to present this slide</a:t>
            </a:r>
          </a:p>
          <a:p>
            <a:endParaRPr lang="en-US" sz="900" b="0" dirty="0"/>
          </a:p>
          <a:p>
            <a:r>
              <a:rPr lang="en-US" sz="900" b="0" dirty="0"/>
              <a:t>Refresh yourself with an overview of Azure Synapse Analytics MPP architecture with the following link:</a:t>
            </a:r>
          </a:p>
          <a:p>
            <a:endParaRPr lang="en-US" sz="900" b="0" dirty="0"/>
          </a:p>
          <a:p>
            <a:r>
              <a:rPr lang="en-US" sz="900" b="0" dirty="0"/>
              <a:t>https://docs.microsoft.com/en-us/azure/sql-data-warehouse/massively-parallel-processing-mpp-architecture#sql-analytics-mpp-architecture-components</a:t>
            </a:r>
          </a:p>
          <a:p>
            <a:endParaRPr lang="en-US" sz="900" b="0" dirty="0"/>
          </a:p>
          <a:p>
            <a:r>
              <a:rPr lang="en-US" sz="900" b="0" dirty="0"/>
              <a:t>You don’t need to go into the details, that is covered as part of the best practice presented in this session.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31837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4.jpe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emf"/><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emf"/><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8.jpe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emf"/><Relationship Id="rId1" Type="http://schemas.openxmlformats.org/officeDocument/2006/relationships/slideMaster" Target="../slideMasters/slideMaster5.xml"/><Relationship Id="rId4" Type="http://schemas.openxmlformats.org/officeDocument/2006/relationships/image" Target="../media/image27.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8.jpeg"/><Relationship Id="rId1" Type="http://schemas.openxmlformats.org/officeDocument/2006/relationships/slideMaster" Target="../slideMasters/slideMaster5.xml"/><Relationship Id="rId4" Type="http://schemas.openxmlformats.org/officeDocument/2006/relationships/image" Target="../media/image2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78022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272394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678195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528216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290952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618236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89406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70010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000116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205990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517682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397632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779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817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3834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79284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219531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226201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8693203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14252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10467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65127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2237490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83366397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020630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66280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4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987AC030-BCF1-44F8-86A1-B65416F06782}"/>
              </a:ext>
            </a:extLst>
          </p:cNvPr>
          <p:cNvSpPr>
            <a:spLocks noGrp="1"/>
          </p:cNvSpPr>
          <p:nvPr>
            <p:ph type="title"/>
          </p:nvPr>
        </p:nvSpPr>
        <p:spPr>
          <a:xfrm>
            <a:off x="588263" y="3429000"/>
            <a:ext cx="4958462" cy="1107996"/>
          </a:xfrm>
        </p:spPr>
        <p:txBody>
          <a:bodyPr anchor="t"/>
          <a:lstStyle/>
          <a:p>
            <a:r>
              <a:rPr lang="en-US"/>
              <a:t>Click to edit Master title style</a:t>
            </a:r>
          </a:p>
        </p:txBody>
      </p:sp>
    </p:spTree>
    <p:extLst>
      <p:ext uri="{BB962C8B-B14F-4D97-AF65-F5344CB8AC3E}">
        <p14:creationId xmlns:p14="http://schemas.microsoft.com/office/powerpoint/2010/main" val="1945085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887759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08853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4810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8910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Tree>
    <p:extLst>
      <p:ext uri="{BB962C8B-B14F-4D97-AF65-F5344CB8AC3E}">
        <p14:creationId xmlns:p14="http://schemas.microsoft.com/office/powerpoint/2010/main" val="927984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30845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309262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58309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64149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281584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98973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646805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353624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722642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474490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42297211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3067550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460684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055812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6198733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45264973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52583285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550090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317350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2013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04833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859183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4009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30266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7515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421512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0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8440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037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43344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80762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9430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14782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4218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21191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7278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28124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53179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5853745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948652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92217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95103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6548452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43288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134461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00946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2188060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48296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57073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959702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0498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54189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1423903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58404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9500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78756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331530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539714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971989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54477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9123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720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4585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237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88291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8985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8437736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8154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89042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7471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76224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90184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32673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66648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470535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94721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83172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919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25807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4206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8833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327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7591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2667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0941775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6016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89156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48360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34794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988802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67660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85595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232023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78781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0360084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867092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635744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5725665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3740824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241793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5008062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243418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677633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3900622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165868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7068325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80814032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143999572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5042965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4260249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59577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16042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25780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076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47575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888572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77248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02734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426220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2131570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3830127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356862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38E8F2-B2EB-F54D-94A6-1F1908F87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2AEB49B-91DB-49CD-9812-DE40D464738E}"/>
              </a:ext>
            </a:extLst>
          </p:cNvPr>
          <p:cNvSpPr/>
          <p:nvPr userDrawn="1"/>
        </p:nvSpPr>
        <p:spPr bwMode="auto">
          <a:xfrm>
            <a:off x="1" y="0"/>
            <a:ext cx="6378222" cy="6858000"/>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3611161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1035796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1727274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7551802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315124300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552525" y="6444913"/>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8623633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4667810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11546335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552525" y="6444913"/>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1703088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9617267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75053274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403427484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3772851620"/>
      </p:ext>
    </p:extLst>
  </p:cSld>
  <p:clrMapOvr>
    <a:masterClrMapping/>
  </p:clrMapOvr>
  <p:transition>
    <p:fade/>
  </p:transition>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spTree>
    <p:extLst>
      <p:ext uri="{BB962C8B-B14F-4D97-AF65-F5344CB8AC3E}">
        <p14:creationId xmlns:p14="http://schemas.microsoft.com/office/powerpoint/2010/main" val="2828521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26078750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10692679" cy="3535032"/>
          </a:xfrm>
          <a:noFill/>
        </p:spPr>
        <p:txBody>
          <a:bodyPr vert="horz" wrap="square" lIns="0" tIns="0" rIns="0" bIns="0" rtlCol="0" anchor="ctr"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578248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4043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1586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160955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112420710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0"/>
            <a:ext cx="11655840" cy="899665"/>
          </a:xfrm>
        </p:spPr>
        <p:txBody>
          <a:bodyPr lIns="548640" tIns="548640" rIns="91440"/>
          <a:lstStyle/>
          <a:p>
            <a:r>
              <a:rPr lang="en-US"/>
              <a:t>Click to edit Master title style</a:t>
            </a:r>
          </a:p>
        </p:txBody>
      </p:sp>
    </p:spTree>
    <p:extLst>
      <p:ext uri="{BB962C8B-B14F-4D97-AF65-F5344CB8AC3E}">
        <p14:creationId xmlns:p14="http://schemas.microsoft.com/office/powerpoint/2010/main" val="371628144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8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3567332"/>
          </a:xfrm>
        </p:spPr>
        <p:txBody>
          <a:bodyPr/>
          <a:lstStyle>
            <a:lvl1pPr marL="0" indent="0">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buNone/>
              <a:defRPr sz="1200"/>
            </a:lvl2pPr>
            <a:lvl3pPr marL="560241" indent="0">
              <a:buNone/>
              <a:defRPr sz="1100"/>
            </a:lvl3pPr>
            <a:lvl4pPr marL="784338" indent="0">
              <a:buNone/>
              <a:defRPr sz="1050"/>
            </a:lvl4pPr>
            <a:lvl5pPr marL="1008434"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506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49153688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85863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TextBox 6"/>
          <p:cNvSpPr txBox="1"/>
          <p:nvPr userDrawn="1"/>
        </p:nvSpPr>
        <p:spPr>
          <a:xfrm>
            <a:off x="255298" y="178670"/>
            <a:ext cx="1846275" cy="276999"/>
          </a:xfrm>
          <a:prstGeom prst="rect">
            <a:avLst/>
          </a:prstGeom>
          <a:noFill/>
        </p:spPr>
        <p:txBody>
          <a:bodyPr wrap="none" rtlCol="0">
            <a:spAutoFit/>
          </a:bodyPr>
          <a:lstStyle/>
          <a:p>
            <a:r>
              <a:rPr lang="en-US" sz="1200">
                <a:solidFill>
                  <a:srgbClr val="0078D7"/>
                </a:solidFill>
                <a:latin typeface="Segoe UI Semilight" charset="0"/>
                <a:ea typeface="Segoe UI Semilight" charset="0"/>
                <a:cs typeface="Segoe UI Semilight" charset="0"/>
              </a:rPr>
              <a:t>OPTIMIZE DEPLOYMENT</a:t>
            </a:r>
          </a:p>
        </p:txBody>
      </p:sp>
    </p:spTree>
    <p:extLst>
      <p:ext uri="{BB962C8B-B14F-4D97-AF65-F5344CB8AC3E}">
        <p14:creationId xmlns:p14="http://schemas.microsoft.com/office/powerpoint/2010/main" val="38821727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TextBox 5"/>
          <p:cNvSpPr txBox="1"/>
          <p:nvPr userDrawn="1"/>
        </p:nvSpPr>
        <p:spPr>
          <a:xfrm>
            <a:off x="255298" y="178670"/>
            <a:ext cx="1436612" cy="276999"/>
          </a:xfrm>
          <a:prstGeom prst="rect">
            <a:avLst/>
          </a:prstGeom>
          <a:noFill/>
        </p:spPr>
        <p:txBody>
          <a:bodyPr wrap="none" rtlCol="0">
            <a:spAutoFit/>
          </a:bodyPr>
          <a:lstStyle/>
          <a:p>
            <a:r>
              <a:rPr lang="en-US" sz="1200">
                <a:solidFill>
                  <a:srgbClr val="0078D7"/>
                </a:solidFill>
                <a:latin typeface="Segoe UI Semilight" charset="0"/>
                <a:ea typeface="Segoe UI Semilight" charset="0"/>
                <a:cs typeface="Segoe UI Semilight" charset="0"/>
              </a:rPr>
              <a:t>MAXIMIZE UPTIME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a:t>CLICK TO EDIT MASTER TITLE STYLE</a:t>
            </a:r>
          </a:p>
        </p:txBody>
      </p:sp>
    </p:spTree>
    <p:extLst>
      <p:ext uri="{BB962C8B-B14F-4D97-AF65-F5344CB8AC3E}">
        <p14:creationId xmlns:p14="http://schemas.microsoft.com/office/powerpoint/2010/main" val="22318061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TextBox 5"/>
          <p:cNvSpPr txBox="1"/>
          <p:nvPr userDrawn="1"/>
        </p:nvSpPr>
        <p:spPr>
          <a:xfrm>
            <a:off x="255298" y="178670"/>
            <a:ext cx="1841786" cy="276999"/>
          </a:xfrm>
          <a:prstGeom prst="rect">
            <a:avLst/>
          </a:prstGeom>
          <a:noFill/>
        </p:spPr>
        <p:txBody>
          <a:bodyPr wrap="none" rtlCol="0">
            <a:spAutoFit/>
          </a:bodyPr>
          <a:lstStyle/>
          <a:p>
            <a:r>
              <a:rPr lang="en-US" sz="1200">
                <a:solidFill>
                  <a:srgbClr val="0078D7"/>
                </a:solidFill>
                <a:latin typeface="Segoe UI Semilight" charset="0"/>
                <a:ea typeface="Segoe UI Semilight" charset="0"/>
                <a:cs typeface="Segoe UI Semilight" charset="0"/>
              </a:rPr>
              <a:t>RUN WITH CONFIDENCE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a:t>CLICK TO EDIT MASTER TITLE STYLE</a:t>
            </a:r>
          </a:p>
        </p:txBody>
      </p:sp>
    </p:spTree>
    <p:extLst>
      <p:ext uri="{BB962C8B-B14F-4D97-AF65-F5344CB8AC3E}">
        <p14:creationId xmlns:p14="http://schemas.microsoft.com/office/powerpoint/2010/main" val="2283206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3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TextBox 5"/>
          <p:cNvSpPr txBox="1"/>
          <p:nvPr userDrawn="1"/>
        </p:nvSpPr>
        <p:spPr>
          <a:xfrm>
            <a:off x="255298" y="178670"/>
            <a:ext cx="1408399" cy="276999"/>
          </a:xfrm>
          <a:prstGeom prst="rect">
            <a:avLst/>
          </a:prstGeom>
          <a:noFill/>
        </p:spPr>
        <p:txBody>
          <a:bodyPr wrap="none" rtlCol="0">
            <a:spAutoFit/>
          </a:bodyPr>
          <a:lstStyle/>
          <a:p>
            <a:r>
              <a:rPr lang="en-US" sz="1200">
                <a:solidFill>
                  <a:srgbClr val="0078D7"/>
                </a:solidFill>
                <a:latin typeface="Segoe UI Semilight" charset="0"/>
                <a:ea typeface="Segoe UI Semilight" charset="0"/>
                <a:cs typeface="Segoe UI Semilight" charset="0"/>
              </a:rPr>
              <a:t>BE FUTURE READY</a:t>
            </a:r>
          </a:p>
        </p:txBody>
      </p:sp>
      <p:sp>
        <p:nvSpPr>
          <p:cNvPr id="8"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a:t>CLICK TO EDIT MASTER TITLE STYLE</a:t>
            </a:r>
          </a:p>
        </p:txBody>
      </p:sp>
    </p:spTree>
    <p:extLst>
      <p:ext uri="{BB962C8B-B14F-4D97-AF65-F5344CB8AC3E}">
        <p14:creationId xmlns:p14="http://schemas.microsoft.com/office/powerpoint/2010/main" val="358422935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20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D9EBD347-2E5F-4FEE-B83B-C065E98D712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28068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50139D3A-0CA3-4772-ADA6-CC8D563CD0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8904435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43847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54262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2670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57758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25200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2204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62267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203803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835710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92175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442817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41254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32434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79158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84044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94481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41202152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6" name="MS logo gray - EMF" descr="Microsoft logo, gray text version">
            <a:extLst>
              <a:ext uri="{FF2B5EF4-FFF2-40B4-BE49-F238E27FC236}">
                <a16:creationId xmlns:a16="http://schemas.microsoft.com/office/drawing/2014/main" id="{922F4DD6-AAFD-824B-805D-BC03A90C701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6792475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150526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479971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1296231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7569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50158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79201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8622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59184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9305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242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28615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11493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682005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887656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540427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26" Type="http://schemas.openxmlformats.org/officeDocument/2006/relationships/slideLayout" Target="../slideLayouts/slideLayout243.xml"/><Relationship Id="rId3" Type="http://schemas.openxmlformats.org/officeDocument/2006/relationships/slideLayout" Target="../slideLayouts/slideLayout220.xml"/><Relationship Id="rId21" Type="http://schemas.openxmlformats.org/officeDocument/2006/relationships/slideLayout" Target="../slideLayouts/slideLayout238.xml"/><Relationship Id="rId34" Type="http://schemas.openxmlformats.org/officeDocument/2006/relationships/image" Target="../media/image1.emf"/><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5" Type="http://schemas.openxmlformats.org/officeDocument/2006/relationships/slideLayout" Target="../slideLayouts/slideLayout242.xml"/><Relationship Id="rId33" Type="http://schemas.openxmlformats.org/officeDocument/2006/relationships/theme" Target="../theme/theme10.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slideLayout" Target="../slideLayouts/slideLayout237.xml"/><Relationship Id="rId29" Type="http://schemas.openxmlformats.org/officeDocument/2006/relationships/slideLayout" Target="../slideLayouts/slideLayout246.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24" Type="http://schemas.openxmlformats.org/officeDocument/2006/relationships/slideLayout" Target="../slideLayouts/slideLayout241.xml"/><Relationship Id="rId32" Type="http://schemas.openxmlformats.org/officeDocument/2006/relationships/slideLayout" Target="../slideLayouts/slideLayout249.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23" Type="http://schemas.openxmlformats.org/officeDocument/2006/relationships/slideLayout" Target="../slideLayouts/slideLayout240.xml"/><Relationship Id="rId28" Type="http://schemas.openxmlformats.org/officeDocument/2006/relationships/slideLayout" Target="../slideLayouts/slideLayout245.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31" Type="http://schemas.openxmlformats.org/officeDocument/2006/relationships/slideLayout" Target="../slideLayouts/slideLayout248.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 Id="rId22" Type="http://schemas.openxmlformats.org/officeDocument/2006/relationships/slideLayout" Target="../slideLayouts/slideLayout239.xml"/><Relationship Id="rId27" Type="http://schemas.openxmlformats.org/officeDocument/2006/relationships/slideLayout" Target="../slideLayouts/slideLayout244.xml"/><Relationship Id="rId30" Type="http://schemas.openxmlformats.org/officeDocument/2006/relationships/slideLayout" Target="../slideLayouts/slideLayout247.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9.png"/><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image" Target="../media/image10.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34" Type="http://schemas.openxmlformats.org/officeDocument/2006/relationships/theme" Target="../theme/theme4.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image" Target="../media/image25.emf"/><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26.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5" Type="http://schemas.openxmlformats.org/officeDocument/2006/relationships/image" Target="../media/image1.emf"/><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34" Type="http://schemas.openxmlformats.org/officeDocument/2006/relationships/image" Target="../media/image1.emf"/><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theme" Target="../theme/theme7.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slideLayout" Target="../slideLayouts/slideLayout158.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33" Type="http://schemas.openxmlformats.org/officeDocument/2006/relationships/image" Target="../media/image1.emf"/><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theme" Target="../theme/theme8.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slideLayout" Target="../slideLayouts/slideLayout189.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26" Type="http://schemas.openxmlformats.org/officeDocument/2006/relationships/slideLayout" Target="../slideLayouts/slideLayout215.xml"/><Relationship Id="rId3" Type="http://schemas.openxmlformats.org/officeDocument/2006/relationships/slideLayout" Target="../slideLayouts/slideLayout192.xml"/><Relationship Id="rId21" Type="http://schemas.openxmlformats.org/officeDocument/2006/relationships/slideLayout" Target="../slideLayouts/slideLayout210.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5" Type="http://schemas.openxmlformats.org/officeDocument/2006/relationships/slideLayout" Target="../slideLayouts/slideLayout214.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29" Type="http://schemas.openxmlformats.org/officeDocument/2006/relationships/theme" Target="../theme/theme9.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24" Type="http://schemas.openxmlformats.org/officeDocument/2006/relationships/slideLayout" Target="../slideLayouts/slideLayout213.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23" Type="http://schemas.openxmlformats.org/officeDocument/2006/relationships/slideLayout" Target="../slideLayouts/slideLayout212.xml"/><Relationship Id="rId28" Type="http://schemas.openxmlformats.org/officeDocument/2006/relationships/slideLayout" Target="../slideLayouts/slideLayout217.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slideLayout" Target="../slideLayouts/slideLayout211.xml"/><Relationship Id="rId27" Type="http://schemas.openxmlformats.org/officeDocument/2006/relationships/slideLayout" Target="../slideLayouts/slideLayout216.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aka.ms/DATA40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t>#</a:t>
            </a:r>
            <a:r>
              <a:rPr lang="en-US" err="1"/>
              <a:t>MSIgniteTheTour</a:t>
            </a:r>
            <a:endParaRPr lang="en-US"/>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710" r:id="rId5"/>
    <p:sldLayoutId id="2147484850" r:id="rId6"/>
    <p:sldLayoutId id="2147484849" r:id="rId7"/>
    <p:sldLayoutId id="2147484840" r:id="rId8"/>
    <p:sldLayoutId id="2147484865" r:id="rId9"/>
    <p:sldLayoutId id="2147484864" r:id="rId10"/>
    <p:sldLayoutId id="2147484841" r:id="rId11"/>
    <p:sldLayoutId id="2147484842" r:id="rId12"/>
    <p:sldLayoutId id="2147484240" r:id="rId13"/>
    <p:sldLayoutId id="2147484844" r:id="rId14"/>
    <p:sldLayoutId id="2147484845" r:id="rId15"/>
    <p:sldLayoutId id="2147484846" r:id="rId16"/>
    <p:sldLayoutId id="2147484847" r:id="rId17"/>
    <p:sldLayoutId id="2147484474" r:id="rId18"/>
    <p:sldLayoutId id="2147484603" r:id="rId19"/>
    <p:sldLayoutId id="2147484751" r:id="rId20"/>
    <p:sldLayoutId id="2147484783" r:id="rId21"/>
    <p:sldLayoutId id="2147484784" r:id="rId22"/>
    <p:sldLayoutId id="2147484785" r:id="rId23"/>
    <p:sldLayoutId id="2147484786" r:id="rId24"/>
    <p:sldLayoutId id="2147484787" r:id="rId25"/>
    <p:sldLayoutId id="2147484249" r:id="rId26"/>
    <p:sldLayoutId id="2147484584" r:id="rId27"/>
    <p:sldLayoutId id="2147484671" r:id="rId28"/>
    <p:sldLayoutId id="2147484673" r:id="rId29"/>
    <p:sldLayoutId id="2147484299" r:id="rId30"/>
    <p:sldLayoutId id="214748426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aka.ms/DATA40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t>#</a:t>
            </a:r>
            <a:r>
              <a:rPr lang="en-US" err="1"/>
              <a:t>MSIgniteTheTour</a:t>
            </a:r>
            <a:endParaRPr lang="en-US"/>
          </a:p>
        </p:txBody>
      </p:sp>
    </p:spTree>
    <p:extLst>
      <p:ext uri="{BB962C8B-B14F-4D97-AF65-F5344CB8AC3E}">
        <p14:creationId xmlns:p14="http://schemas.microsoft.com/office/powerpoint/2010/main" val="3599881728"/>
      </p:ext>
    </p:extLst>
  </p:cSld>
  <p:clrMap bg1="lt1" tx1="dk1" bg2="lt2" tx2="dk2" accent1="accent1" accent2="accent2" accent3="accent3" accent4="accent4" accent5="accent5" accent6="accent6" hlink="hlink" folHlink="folHlink"/>
  <p:sldLayoutIdLst>
    <p:sldLayoutId id="2147485092" r:id="rId1"/>
    <p:sldLayoutId id="2147485093" r:id="rId2"/>
    <p:sldLayoutId id="2147485094" r:id="rId3"/>
    <p:sldLayoutId id="2147485095" r:id="rId4"/>
    <p:sldLayoutId id="2147485096" r:id="rId5"/>
    <p:sldLayoutId id="2147485097" r:id="rId6"/>
    <p:sldLayoutId id="2147485098" r:id="rId7"/>
    <p:sldLayoutId id="2147485099" r:id="rId8"/>
    <p:sldLayoutId id="2147485100" r:id="rId9"/>
    <p:sldLayoutId id="2147485101" r:id="rId10"/>
    <p:sldLayoutId id="2147485102" r:id="rId11"/>
    <p:sldLayoutId id="2147485103" r:id="rId12"/>
    <p:sldLayoutId id="2147485104" r:id="rId13"/>
    <p:sldLayoutId id="2147485105" r:id="rId14"/>
    <p:sldLayoutId id="2147485106" r:id="rId15"/>
    <p:sldLayoutId id="2147485107" r:id="rId16"/>
    <p:sldLayoutId id="2147485108" r:id="rId17"/>
    <p:sldLayoutId id="2147485109" r:id="rId18"/>
    <p:sldLayoutId id="2147485110" r:id="rId19"/>
    <p:sldLayoutId id="2147485111" r:id="rId20"/>
    <p:sldLayoutId id="2147485112" r:id="rId21"/>
    <p:sldLayoutId id="2147485113" r:id="rId22"/>
    <p:sldLayoutId id="2147485114" r:id="rId23"/>
    <p:sldLayoutId id="2147485115" r:id="rId24"/>
    <p:sldLayoutId id="2147485116" r:id="rId25"/>
    <p:sldLayoutId id="2147485117" r:id="rId26"/>
    <p:sldLayoutId id="2147485118" r:id="rId27"/>
    <p:sldLayoutId id="2147485119" r:id="rId28"/>
    <p:sldLayoutId id="2147485120" r:id="rId29"/>
    <p:sldLayoutId id="2147485121" r:id="rId30"/>
    <p:sldLayoutId id="2147485122" r:id="rId31"/>
    <p:sldLayoutId id="214748512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5B9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bg1"/>
                </a:solidFill>
              </a:rPr>
              <a:t>aka.ms/DATA40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solidFill>
                  <a:schemeClr val="bg1"/>
                </a:solidFill>
              </a:rPr>
              <a:t>#</a:t>
            </a:r>
            <a:r>
              <a:rPr lang="en-US" err="1">
                <a:solidFill>
                  <a:schemeClr val="bg1"/>
                </a:solidFill>
              </a:rPr>
              <a:t>MSIgnite</a:t>
            </a:r>
            <a:endParaRPr lang="en-US">
              <a:solidFill>
                <a:schemeClr val="bg1"/>
              </a:solidFill>
            </a:endParaRPr>
          </a:p>
        </p:txBody>
      </p:sp>
    </p:spTree>
    <p:extLst>
      <p:ext uri="{BB962C8B-B14F-4D97-AF65-F5344CB8AC3E}">
        <p14:creationId xmlns:p14="http://schemas.microsoft.com/office/powerpoint/2010/main" val="2524023229"/>
      </p:ext>
    </p:extLst>
  </p:cSld>
  <p:clrMap bg1="lt1" tx1="dk1" bg2="lt2" tx2="dk2" accent1="accent1" accent2="accent2" accent3="accent3" accent4="accent4" accent5="accent5" accent6="accent6" hlink="hlink" folHlink="folHlink"/>
  <p:sldLayoutIdLst>
    <p:sldLayoutId id="214748486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4"/>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
        <p:nvSpPr>
          <p:cNvPr id="6" name="Text Placeholder 4">
            <a:extLst>
              <a:ext uri="{FF2B5EF4-FFF2-40B4-BE49-F238E27FC236}">
                <a16:creationId xmlns:a16="http://schemas.microsoft.com/office/drawing/2014/main" id="{CE6EC02A-CB3A-AA46-9CFC-E614F67AF131}"/>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aka.ms/DATA40</a:t>
            </a:r>
          </a:p>
        </p:txBody>
      </p:sp>
      <p:sp>
        <p:nvSpPr>
          <p:cNvPr id="7" name="Text Placeholder 4">
            <a:extLst>
              <a:ext uri="{FF2B5EF4-FFF2-40B4-BE49-F238E27FC236}">
                <a16:creationId xmlns:a16="http://schemas.microsoft.com/office/drawing/2014/main" id="{F332E98E-314A-784C-9BA3-A30C71E3E8AF}"/>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t>#</a:t>
            </a:r>
            <a:r>
              <a:rPr lang="en-US" err="1"/>
              <a:t>MSIgniteTheTour</a:t>
            </a:r>
            <a:endParaRPr lang="en-US"/>
          </a:p>
        </p:txBody>
      </p:sp>
    </p:spTree>
    <p:extLst>
      <p:ext uri="{BB962C8B-B14F-4D97-AF65-F5344CB8AC3E}">
        <p14:creationId xmlns:p14="http://schemas.microsoft.com/office/powerpoint/2010/main" val="2013079807"/>
      </p:ext>
    </p:extLst>
  </p:cSld>
  <p:clrMap bg1="lt1" tx1="dk1" bg2="lt2" tx2="dk2" accent1="accent1" accent2="accent2" accent3="accent3" accent4="accent4" accent5="accent5" accent6="accent6" hlink="hlink" folHlink="folHlink"/>
  <p:sldLayoutIdLst>
    <p:sldLayoutId id="2147484867" r:id="rId1"/>
    <p:sldLayoutId id="2147484868" r:id="rId2"/>
    <p:sldLayoutId id="2147484869" r:id="rId3"/>
    <p:sldLayoutId id="2147484870" r:id="rId4"/>
    <p:sldLayoutId id="2147484871" r:id="rId5"/>
    <p:sldLayoutId id="2147484872" r:id="rId6"/>
    <p:sldLayoutId id="2147484873" r:id="rId7"/>
    <p:sldLayoutId id="2147484874" r:id="rId8"/>
    <p:sldLayoutId id="2147484875" r:id="rId9"/>
    <p:sldLayoutId id="2147484876" r:id="rId10"/>
    <p:sldLayoutId id="2147484877" r:id="rId11"/>
    <p:sldLayoutId id="2147484878" r:id="rId12"/>
    <p:sldLayoutId id="2147484879" r:id="rId13"/>
    <p:sldLayoutId id="2147484880" r:id="rId14"/>
    <p:sldLayoutId id="2147484881" r:id="rId15"/>
    <p:sldLayoutId id="2147484882" r:id="rId16"/>
    <p:sldLayoutId id="2147484883" r:id="rId17"/>
    <p:sldLayoutId id="2147484884" r:id="rId18"/>
    <p:sldLayoutId id="2147484885" r:id="rId19"/>
    <p:sldLayoutId id="2147484886" r:id="rId20"/>
    <p:sldLayoutId id="2147484887" r:id="rId21"/>
    <p:sldLayoutId id="2147484888" r:id="rId22"/>
    <p:sldLayoutId id="2147484889" r:id="rId23"/>
    <p:sldLayoutId id="2147484890" r:id="rId24"/>
    <p:sldLayoutId id="2147484891" r:id="rId25"/>
    <p:sldLayoutId id="2147484892" r:id="rId26"/>
    <p:sldLayoutId id="2147484893" r:id="rId27"/>
    <p:sldLayoutId id="2147484894" r:id="rId28"/>
    <p:sldLayoutId id="2147484895" r:id="rId29"/>
    <p:sldLayoutId id="2147484896" r:id="rId30"/>
    <p:sldLayoutId id="2147484897" r:id="rId31"/>
    <p:sldLayoutId id="2147484898" r:id="rId32"/>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FC66C413-AED4-8E4C-9F76-3676165F125D}"/>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aka.ms/DATA40</a:t>
            </a:r>
          </a:p>
        </p:txBody>
      </p:sp>
      <p:sp>
        <p:nvSpPr>
          <p:cNvPr id="50" name="Text Placeholder 4">
            <a:extLst>
              <a:ext uri="{FF2B5EF4-FFF2-40B4-BE49-F238E27FC236}">
                <a16:creationId xmlns:a16="http://schemas.microsoft.com/office/drawing/2014/main" id="{6FB079B9-11D5-744E-8000-A38579D31FF7}"/>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t>#</a:t>
            </a:r>
            <a:r>
              <a:rPr lang="en-US" err="1"/>
              <a:t>MSIgniteTheTour</a:t>
            </a:r>
            <a:endParaRPr lang="en-US"/>
          </a:p>
        </p:txBody>
      </p:sp>
    </p:spTree>
    <p:extLst>
      <p:ext uri="{BB962C8B-B14F-4D97-AF65-F5344CB8AC3E}">
        <p14:creationId xmlns:p14="http://schemas.microsoft.com/office/powerpoint/2010/main" val="2005763800"/>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 id="2147484910" r:id="rId11"/>
    <p:sldLayoutId id="2147484911" r:id="rId12"/>
    <p:sldLayoutId id="2147484912" r:id="rId13"/>
    <p:sldLayoutId id="2147484913" r:id="rId14"/>
    <p:sldLayoutId id="2147484914" r:id="rId15"/>
    <p:sldLayoutId id="2147484915" r:id="rId16"/>
    <p:sldLayoutId id="2147484916" r:id="rId17"/>
    <p:sldLayoutId id="2147484917" r:id="rId18"/>
    <p:sldLayoutId id="2147484918" r:id="rId19"/>
    <p:sldLayoutId id="2147484919" r:id="rId20"/>
    <p:sldLayoutId id="2147484920" r:id="rId21"/>
    <p:sldLayoutId id="2147484921" r:id="rId22"/>
    <p:sldLayoutId id="2147484922" r:id="rId23"/>
    <p:sldLayoutId id="2147484923" r:id="rId24"/>
    <p:sldLayoutId id="2147484924" r:id="rId25"/>
    <p:sldLayoutId id="2147484925" r:id="rId26"/>
    <p:sldLayoutId id="2147484926" r:id="rId27"/>
    <p:sldLayoutId id="2147484927" r:id="rId28"/>
    <p:sldLayoutId id="2147484928" r:id="rId29"/>
    <p:sldLayoutId id="2147484929" r:id="rId30"/>
    <p:sldLayoutId id="2147484930" r:id="rId31"/>
    <p:sldLayoutId id="2147484931" r:id="rId32"/>
    <p:sldLayoutId id="2147484932"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4">
            <a:extLst>
              <a:ext uri="{FF2B5EF4-FFF2-40B4-BE49-F238E27FC236}">
                <a16:creationId xmlns:a16="http://schemas.microsoft.com/office/drawing/2014/main" id="{F09F95D6-EA67-4743-95F1-2AA239CB6266}"/>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aka.ms/DATA40</a:t>
            </a:r>
          </a:p>
        </p:txBody>
      </p:sp>
      <p:sp>
        <p:nvSpPr>
          <p:cNvPr id="50" name="Text Placeholder 4">
            <a:extLst>
              <a:ext uri="{FF2B5EF4-FFF2-40B4-BE49-F238E27FC236}">
                <a16:creationId xmlns:a16="http://schemas.microsoft.com/office/drawing/2014/main" id="{7ED58F35-85F2-B048-A931-235458C6EC52}"/>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t>#</a:t>
            </a:r>
            <a:r>
              <a:rPr lang="en-US" err="1"/>
              <a:t>MSIgnite</a:t>
            </a:r>
            <a:endParaRPr lang="en-US"/>
          </a:p>
        </p:txBody>
      </p:sp>
    </p:spTree>
    <p:extLst>
      <p:ext uri="{BB962C8B-B14F-4D97-AF65-F5344CB8AC3E}">
        <p14:creationId xmlns:p14="http://schemas.microsoft.com/office/powerpoint/2010/main" val="1115884544"/>
      </p:ext>
    </p:extLst>
  </p:cSld>
  <p:clrMap bg1="lt1" tx1="dk1" bg2="lt2" tx2="dk2" accent1="accent1" accent2="accent2" accent3="accent3" accent4="accent4" accent5="accent5" accent6="accent6" hlink="hlink" folHlink="folHlink"/>
  <p:sldLayoutIdLst>
    <p:sldLayoutId id="2147484934" r:id="rId1"/>
    <p:sldLayoutId id="2147484935" r:id="rId2"/>
    <p:sldLayoutId id="2147484936" r:id="rId3"/>
    <p:sldLayoutId id="2147484937" r:id="rId4"/>
    <p:sldLayoutId id="2147484938" r:id="rId5"/>
    <p:sldLayoutId id="2147484939" r:id="rId6"/>
    <p:sldLayoutId id="2147484940" r:id="rId7"/>
    <p:sldLayoutId id="2147484941" r:id="rId8"/>
    <p:sldLayoutId id="2147484942" r:id="rId9"/>
    <p:sldLayoutId id="2147484943" r:id="rId10"/>
    <p:sldLayoutId id="2147484944" r:id="rId11"/>
    <p:sldLayoutId id="2147484945" r:id="rId12"/>
    <p:sldLayoutId id="2147484946" r:id="rId13"/>
    <p:sldLayoutId id="2147484947" r:id="rId14"/>
    <p:sldLayoutId id="2147484948" r:id="rId15"/>
    <p:sldLayoutId id="2147484949" r:id="rId16"/>
    <p:sldLayoutId id="2147484950" r:id="rId17"/>
    <p:sldLayoutId id="2147484951" r:id="rId18"/>
    <p:sldLayoutId id="2147484952" r:id="rId19"/>
    <p:sldLayoutId id="2147484953" r:id="rId20"/>
    <p:sldLayoutId id="2147484954" r:id="rId21"/>
    <p:sldLayoutId id="2147484955" r:id="rId22"/>
    <p:sldLayoutId id="2147484956" r:id="rId23"/>
    <p:sldLayoutId id="2147484957" r:id="rId24"/>
    <p:sldLayoutId id="2147484959" r:id="rId25"/>
    <p:sldLayoutId id="2147484960"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5B9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bg1"/>
                </a:solidFill>
              </a:rPr>
              <a:t>aka.ms/DATA40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solidFill>
                  <a:schemeClr val="bg1"/>
                </a:solidFill>
              </a:rPr>
              <a:t>#</a:t>
            </a:r>
            <a:r>
              <a:rPr lang="en-US" err="1">
                <a:solidFill>
                  <a:schemeClr val="bg1"/>
                </a:solidFill>
              </a:rPr>
              <a:t>MSIgniteTheTour</a:t>
            </a:r>
            <a:endParaRPr lang="en-US">
              <a:solidFill>
                <a:schemeClr val="bg1"/>
              </a:solidFill>
            </a:endParaRPr>
          </a:p>
        </p:txBody>
      </p:sp>
    </p:spTree>
    <p:extLst>
      <p:ext uri="{BB962C8B-B14F-4D97-AF65-F5344CB8AC3E}">
        <p14:creationId xmlns:p14="http://schemas.microsoft.com/office/powerpoint/2010/main" val="2751026163"/>
      </p:ext>
    </p:extLst>
  </p:cSld>
  <p:clrMap bg1="lt1" tx1="dk1" bg2="lt2" tx2="dk2" accent1="accent1" accent2="accent2" accent3="accent3" accent4="accent4" accent5="accent5" accent6="accent6" hlink="hlink" folHlink="folHlink"/>
  <p:sldLayoutIdLst>
    <p:sldLayoutId id="2147484962" r:id="rId1"/>
    <p:sldLayoutId id="2147485126" r:id="rId2"/>
    <p:sldLayoutId id="2147485127"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aka.ms/DATA40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t>#</a:t>
            </a:r>
            <a:r>
              <a:rPr lang="en-US" err="1"/>
              <a:t>MSIgniteTheTour</a:t>
            </a:r>
            <a:endParaRPr lang="en-US"/>
          </a:p>
        </p:txBody>
      </p:sp>
    </p:spTree>
    <p:extLst>
      <p:ext uri="{BB962C8B-B14F-4D97-AF65-F5344CB8AC3E}">
        <p14:creationId xmlns:p14="http://schemas.microsoft.com/office/powerpoint/2010/main" val="564309613"/>
      </p:ext>
    </p:extLst>
  </p:cSld>
  <p:clrMap bg1="lt1" tx1="dk1" bg2="lt2" tx2="dk2" accent1="accent1" accent2="accent2" accent3="accent3" accent4="accent4" accent5="accent5" accent6="accent6" hlink="hlink" folHlink="folHlink"/>
  <p:sldLayoutIdLst>
    <p:sldLayoutId id="2147484964" r:id="rId1"/>
    <p:sldLayoutId id="2147484965" r:id="rId2"/>
    <p:sldLayoutId id="2147484966" r:id="rId3"/>
    <p:sldLayoutId id="2147484967" r:id="rId4"/>
    <p:sldLayoutId id="2147484968" r:id="rId5"/>
    <p:sldLayoutId id="2147484969" r:id="rId6"/>
    <p:sldLayoutId id="2147484970" r:id="rId7"/>
    <p:sldLayoutId id="2147484971" r:id="rId8"/>
    <p:sldLayoutId id="2147484972" r:id="rId9"/>
    <p:sldLayoutId id="2147484973" r:id="rId10"/>
    <p:sldLayoutId id="2147484974" r:id="rId11"/>
    <p:sldLayoutId id="2147484975" r:id="rId12"/>
    <p:sldLayoutId id="2147484976" r:id="rId13"/>
    <p:sldLayoutId id="2147484977" r:id="rId14"/>
    <p:sldLayoutId id="2147484978" r:id="rId15"/>
    <p:sldLayoutId id="2147484979" r:id="rId16"/>
    <p:sldLayoutId id="2147484980" r:id="rId17"/>
    <p:sldLayoutId id="2147484981" r:id="rId18"/>
    <p:sldLayoutId id="2147484982" r:id="rId19"/>
    <p:sldLayoutId id="2147484983" r:id="rId20"/>
    <p:sldLayoutId id="2147484984" r:id="rId21"/>
    <p:sldLayoutId id="2147484985" r:id="rId22"/>
    <p:sldLayoutId id="2147484986" r:id="rId23"/>
    <p:sldLayoutId id="2147484987" r:id="rId24"/>
    <p:sldLayoutId id="2147484988" r:id="rId25"/>
    <p:sldLayoutId id="2147484989" r:id="rId26"/>
    <p:sldLayoutId id="2147484990" r:id="rId27"/>
    <p:sldLayoutId id="2147484991" r:id="rId28"/>
    <p:sldLayoutId id="2147484992" r:id="rId29"/>
    <p:sldLayoutId id="2147484993" r:id="rId30"/>
    <p:sldLayoutId id="2147484994" r:id="rId31"/>
    <p:sldLayoutId id="214748499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186283639"/>
      </p:ext>
    </p:extLst>
  </p:cSld>
  <p:clrMap bg1="lt1" tx1="dk1" bg2="lt2" tx2="dk2" accent1="accent1" accent2="accent2" accent3="accent3" accent4="accent4" accent5="accent5" accent6="accent6" hlink="hlink" folHlink="folHlink"/>
  <p:sldLayoutIdLst>
    <p:sldLayoutId id="2147484997" r:id="rId1"/>
    <p:sldLayoutId id="2147484998" r:id="rId2"/>
    <p:sldLayoutId id="2147484999" r:id="rId3"/>
    <p:sldLayoutId id="2147485000" r:id="rId4"/>
    <p:sldLayoutId id="2147485001" r:id="rId5"/>
    <p:sldLayoutId id="2147485002" r:id="rId6"/>
    <p:sldLayoutId id="2147485003" r:id="rId7"/>
    <p:sldLayoutId id="2147485004" r:id="rId8"/>
    <p:sldLayoutId id="2147485005" r:id="rId9"/>
    <p:sldLayoutId id="2147485006" r:id="rId10"/>
    <p:sldLayoutId id="2147485007" r:id="rId11"/>
    <p:sldLayoutId id="2147485008" r:id="rId12"/>
    <p:sldLayoutId id="2147485009" r:id="rId13"/>
    <p:sldLayoutId id="2147485010" r:id="rId14"/>
    <p:sldLayoutId id="2147485011" r:id="rId15"/>
    <p:sldLayoutId id="2147485012" r:id="rId16"/>
    <p:sldLayoutId id="2147485013" r:id="rId17"/>
    <p:sldLayoutId id="2147485014" r:id="rId18"/>
    <p:sldLayoutId id="2147485015" r:id="rId19"/>
    <p:sldLayoutId id="2147485016" r:id="rId20"/>
    <p:sldLayoutId id="2147485017" r:id="rId21"/>
    <p:sldLayoutId id="2147485018" r:id="rId22"/>
    <p:sldLayoutId id="2147485019" r:id="rId23"/>
    <p:sldLayoutId id="2147485020" r:id="rId24"/>
    <p:sldLayoutId id="2147485021" r:id="rId25"/>
    <p:sldLayoutId id="2147485022" r:id="rId26"/>
    <p:sldLayoutId id="2147485023" r:id="rId27"/>
    <p:sldLayoutId id="2147485024" r:id="rId28"/>
    <p:sldLayoutId id="2147485025" r:id="rId29"/>
    <p:sldLayoutId id="2147485026" r:id="rId30"/>
    <p:sldLayoutId id="2147485027"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11543412"/>
      </p:ext>
    </p:extLst>
  </p:cSld>
  <p:clrMap bg1="dk1" tx1="lt1" bg2="dk2" tx2="lt2" accent1="accent1" accent2="accent2" accent3="accent3" accent4="accent4" accent5="accent5" accent6="accent6" hlink="hlink" folHlink="folHlink"/>
  <p:sldLayoutIdLst>
    <p:sldLayoutId id="2147485063" r:id="rId1"/>
    <p:sldLayoutId id="2147485064" r:id="rId2"/>
    <p:sldLayoutId id="2147485065" r:id="rId3"/>
    <p:sldLayoutId id="2147485066" r:id="rId4"/>
    <p:sldLayoutId id="2147485067" r:id="rId5"/>
    <p:sldLayoutId id="2147485068" r:id="rId6"/>
    <p:sldLayoutId id="2147485069" r:id="rId7"/>
    <p:sldLayoutId id="2147485070" r:id="rId8"/>
    <p:sldLayoutId id="2147485071" r:id="rId9"/>
    <p:sldLayoutId id="2147485072" r:id="rId10"/>
    <p:sldLayoutId id="2147485073" r:id="rId11"/>
    <p:sldLayoutId id="2147485074" r:id="rId12"/>
    <p:sldLayoutId id="2147485075" r:id="rId13"/>
    <p:sldLayoutId id="2147485076" r:id="rId14"/>
    <p:sldLayoutId id="2147485077" r:id="rId15"/>
    <p:sldLayoutId id="2147485078" r:id="rId16"/>
    <p:sldLayoutId id="2147485079" r:id="rId17"/>
    <p:sldLayoutId id="2147485080" r:id="rId18"/>
    <p:sldLayoutId id="2147485081" r:id="rId19"/>
    <p:sldLayoutId id="2147485082" r:id="rId20"/>
    <p:sldLayoutId id="2147485083" r:id="rId21"/>
    <p:sldLayoutId id="2147485084" r:id="rId22"/>
    <p:sldLayoutId id="2147485085" r:id="rId23"/>
    <p:sldLayoutId id="2147485086" r:id="rId24"/>
    <p:sldLayoutId id="2147485087" r:id="rId25"/>
    <p:sldLayoutId id="2147485088" r:id="rId26"/>
    <p:sldLayoutId id="2147485089" r:id="rId27"/>
    <p:sldLayoutId id="2147485090"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2.xml"/><Relationship Id="rId1" Type="http://schemas.openxmlformats.org/officeDocument/2006/relationships/tags" Target="../tags/tag2.xml"/><Relationship Id="rId4" Type="http://schemas.openxmlformats.org/officeDocument/2006/relationships/image" Target="../media/image52.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56.png"/><Relationship Id="rId2" Type="http://schemas.openxmlformats.org/officeDocument/2006/relationships/slideLayout" Target="../slideLayouts/slideLayout40.xml"/><Relationship Id="rId1" Type="http://schemas.openxmlformats.org/officeDocument/2006/relationships/tags" Target="../tags/tag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0.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0.xml"/><Relationship Id="rId1" Type="http://schemas.openxmlformats.org/officeDocument/2006/relationships/tags" Target="../tags/tag5.xml"/><Relationship Id="rId5" Type="http://schemas.openxmlformats.org/officeDocument/2006/relationships/image" Target="../media/image58.sv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42.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4.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67.svg"/><Relationship Id="rId2" Type="http://schemas.openxmlformats.org/officeDocument/2006/relationships/notesSlide" Target="../notesSlides/notesSlide18.xml"/><Relationship Id="rId1" Type="http://schemas.openxmlformats.org/officeDocument/2006/relationships/slideLayout" Target="../slideLayouts/slideLayout4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51.sv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69.svg"/><Relationship Id="rId2" Type="http://schemas.openxmlformats.org/officeDocument/2006/relationships/notesSlide" Target="../notesSlides/notesSlide19.xml"/><Relationship Id="rId1" Type="http://schemas.openxmlformats.org/officeDocument/2006/relationships/slideLayout" Target="../slideLayouts/slideLayout42.xml"/><Relationship Id="rId6" Type="http://schemas.openxmlformats.org/officeDocument/2006/relationships/image" Target="../media/image68.png"/><Relationship Id="rId5" Type="http://schemas.openxmlformats.org/officeDocument/2006/relationships/image" Target="../media/image65.png"/><Relationship Id="rId4" Type="http://schemas.openxmlformats.org/officeDocument/2006/relationships/image" Target="../media/image51.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8.xml"/></Relationships>
</file>

<file path=ppt/slides/_rels/slide2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50.png"/><Relationship Id="rId7" Type="http://schemas.openxmlformats.org/officeDocument/2006/relationships/image" Target="../media/image71.svg"/><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image" Target="../media/image70.png"/><Relationship Id="rId5" Type="http://schemas.openxmlformats.org/officeDocument/2006/relationships/image" Target="../media/image65.png"/><Relationship Id="rId4" Type="http://schemas.openxmlformats.org/officeDocument/2006/relationships/image" Target="../media/image51.svg"/><Relationship Id="rId9" Type="http://schemas.openxmlformats.org/officeDocument/2006/relationships/image" Target="../media/image73.svg"/></Relationships>
</file>

<file path=ppt/slides/_rels/slide21.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50.png"/><Relationship Id="rId7"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42.xml"/><Relationship Id="rId6" Type="http://schemas.openxmlformats.org/officeDocument/2006/relationships/image" Target="../media/image74.png"/><Relationship Id="rId5" Type="http://schemas.openxmlformats.org/officeDocument/2006/relationships/image" Target="../media/image65.png"/><Relationship Id="rId4" Type="http://schemas.openxmlformats.org/officeDocument/2006/relationships/image" Target="../media/image51.svg"/></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22.xml"/><Relationship Id="rId7" Type="http://schemas.openxmlformats.org/officeDocument/2006/relationships/image" Target="../media/image76.svg"/><Relationship Id="rId2" Type="http://schemas.openxmlformats.org/officeDocument/2006/relationships/slideLayout" Target="../slideLayouts/slideLayout40.xml"/><Relationship Id="rId1" Type="http://schemas.openxmlformats.org/officeDocument/2006/relationships/tags" Target="../tags/tag6.xml"/><Relationship Id="rId6" Type="http://schemas.openxmlformats.org/officeDocument/2006/relationships/image" Target="../media/image75.png"/><Relationship Id="rId5" Type="http://schemas.openxmlformats.org/officeDocument/2006/relationships/image" Target="../media/image60.svg"/><Relationship Id="rId4" Type="http://schemas.openxmlformats.org/officeDocument/2006/relationships/image" Target="../media/image59.png"/><Relationship Id="rId9" Type="http://schemas.openxmlformats.org/officeDocument/2006/relationships/image" Target="../media/image56.png"/></Relationships>
</file>

<file path=ppt/slides/_rels/slide2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notesSlide" Target="../notesSlides/notesSlide23.xml"/><Relationship Id="rId7" Type="http://schemas.openxmlformats.org/officeDocument/2006/relationships/image" Target="../media/image78.svg"/><Relationship Id="rId2" Type="http://schemas.openxmlformats.org/officeDocument/2006/relationships/slideLayout" Target="../slideLayouts/slideLayout40.xml"/><Relationship Id="rId1" Type="http://schemas.openxmlformats.org/officeDocument/2006/relationships/tags" Target="../tags/tag7.xml"/><Relationship Id="rId6" Type="http://schemas.openxmlformats.org/officeDocument/2006/relationships/image" Target="../media/image77.png"/><Relationship Id="rId5" Type="http://schemas.openxmlformats.org/officeDocument/2006/relationships/image" Target="../media/image60.svg"/><Relationship Id="rId10" Type="http://schemas.openxmlformats.org/officeDocument/2006/relationships/image" Target="../media/image56.png"/><Relationship Id="rId4" Type="http://schemas.openxmlformats.org/officeDocument/2006/relationships/image" Target="../media/image59.png"/><Relationship Id="rId9" Type="http://schemas.openxmlformats.org/officeDocument/2006/relationships/image" Target="../media/image80.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2.xml"/></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14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4.xml"/><Relationship Id="rId1" Type="http://schemas.openxmlformats.org/officeDocument/2006/relationships/tags" Target="../tags/tag8.xml"/><Relationship Id="rId5" Type="http://schemas.openxmlformats.org/officeDocument/2006/relationships/image" Target="../media/image83.png"/><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4.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73.xml"/><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42.xml"/><Relationship Id="rId4" Type="http://schemas.openxmlformats.org/officeDocument/2006/relationships/image" Target="../media/image51.sv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solidFill>
            <a:srgbClr val="ED7D31"/>
          </a:solidFill>
        </p:spPr>
        <p:txBody>
          <a:bodyPr/>
          <a:lstStyle/>
          <a:p>
            <a:endParaRPr lang="en-US"/>
          </a:p>
        </p:txBody>
      </p:sp>
      <p:sp>
        <p:nvSpPr>
          <p:cNvPr id="5" name="Text Placeholder 5">
            <a:extLst>
              <a:ext uri="{FF2B5EF4-FFF2-40B4-BE49-F238E27FC236}">
                <a16:creationId xmlns:a16="http://schemas.microsoft.com/office/drawing/2014/main" id="{4A50B3E1-F33E-C54E-8D57-DF4E3A4704CE}"/>
              </a:ext>
            </a:extLst>
          </p:cNvPr>
          <p:cNvSpPr txBox="1">
            <a:spLocks/>
          </p:cNvSpPr>
          <p:nvPr/>
        </p:nvSpPr>
        <p:spPr bwMode="white">
          <a:xfrm>
            <a:off x="584200" y="2153331"/>
            <a:ext cx="11018838" cy="1465016"/>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i="1">
                <a:cs typeface="Segoe UI"/>
              </a:rPr>
              <a:t>Understand modern data warehousing with Azure Synapse Analytics</a:t>
            </a:r>
            <a:endParaRPr lang="en-US" sz="2800" i="1"/>
          </a:p>
          <a:p>
            <a:r>
              <a:rPr lang="en-US" sz="2800" i="1">
                <a:cs typeface="Segoe UI"/>
              </a:rPr>
              <a:t>Loading data using </a:t>
            </a:r>
            <a:r>
              <a:rPr lang="en-US" sz="2800" i="1" err="1">
                <a:cs typeface="Segoe UI"/>
              </a:rPr>
              <a:t>PolyBase</a:t>
            </a:r>
            <a:endParaRPr lang="en-US" sz="2800" i="1">
              <a:cs typeface="Segoe UI"/>
            </a:endParaRPr>
          </a:p>
          <a:p>
            <a:r>
              <a:rPr lang="en-US" sz="2800" i="1">
                <a:cs typeface="Segoe UI"/>
              </a:rPr>
              <a:t>Data Loading best practices</a:t>
            </a:r>
          </a:p>
        </p:txBody>
      </p:sp>
      <p:sp>
        <p:nvSpPr>
          <p:cNvPr id="6" name="Text Placeholder 5"/>
          <p:cNvSpPr>
            <a:spLocks noGrp="1"/>
          </p:cNvSpPr>
          <p:nvPr>
            <p:ph type="body" sz="quarter" idx="12"/>
          </p:nvPr>
        </p:nvSpPr>
        <p:spPr>
          <a:xfrm>
            <a:off x="584200" y="1436689"/>
            <a:ext cx="11018838" cy="307777"/>
          </a:xfrm>
        </p:spPr>
        <p:txBody>
          <a:bodyPr vert="horz" wrap="square" lIns="0" tIns="0" rIns="0" bIns="0" rtlCol="0" anchor="t">
            <a:spAutoFit/>
          </a:bodyPr>
          <a:lstStyle/>
          <a:p>
            <a:pPr lvl="0"/>
            <a:endParaRPr lang="en-US" sz="2000"/>
          </a:p>
        </p:txBody>
      </p:sp>
      <p:sp>
        <p:nvSpPr>
          <p:cNvPr id="4" name="Title 3"/>
          <p:cNvSpPr>
            <a:spLocks noGrp="1"/>
          </p:cNvSpPr>
          <p:nvPr>
            <p:ph type="title"/>
          </p:nvPr>
        </p:nvSpPr>
        <p:spPr>
          <a:xfrm>
            <a:off x="588263" y="457200"/>
            <a:ext cx="11018520" cy="492443"/>
          </a:xfrm>
        </p:spPr>
        <p:txBody>
          <a:bodyPr/>
          <a:lstStyle/>
          <a:p>
            <a:r>
              <a:rPr lang="en-US" sz="3200">
                <a:latin typeface="Segoe UI"/>
                <a:cs typeface="Segoe UI"/>
              </a:rPr>
              <a:t>Internal Presenter Notes: What Attendees Should Take Away</a:t>
            </a:r>
          </a:p>
        </p:txBody>
      </p:sp>
    </p:spTree>
    <p:extLst>
      <p:ext uri="{BB962C8B-B14F-4D97-AF65-F5344CB8AC3E}">
        <p14:creationId xmlns:p14="http://schemas.microsoft.com/office/powerpoint/2010/main" val="28444931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descr="A line that indicates that Azure Data Factory can orchestrate across the entire process">
            <a:extLst>
              <a:ext uri="{FF2B5EF4-FFF2-40B4-BE49-F238E27FC236}">
                <a16:creationId xmlns:a16="http://schemas.microsoft.com/office/drawing/2014/main" id="{B8871798-FC54-4EAA-A988-F49E64903102}"/>
              </a:ext>
            </a:extLst>
          </p:cNvPr>
          <p:cNvGrpSpPr/>
          <p:nvPr/>
        </p:nvGrpSpPr>
        <p:grpSpPr>
          <a:xfrm>
            <a:off x="2007934" y="4983015"/>
            <a:ext cx="8522906" cy="778059"/>
            <a:chOff x="2007934" y="4983015"/>
            <a:chExt cx="8522906" cy="778059"/>
          </a:xfrm>
        </p:grpSpPr>
        <p:sp>
          <p:nvSpPr>
            <p:cNvPr id="50" name="TextBox 49">
              <a:extLst>
                <a:ext uri="{FF2B5EF4-FFF2-40B4-BE49-F238E27FC236}">
                  <a16:creationId xmlns:a16="http://schemas.microsoft.com/office/drawing/2014/main" id="{A8F8BB35-B5F1-4AD7-9041-35BAF7A7EAA6}"/>
                </a:ext>
              </a:extLst>
            </p:cNvPr>
            <p:cNvSpPr txBox="1"/>
            <p:nvPr/>
          </p:nvSpPr>
          <p:spPr>
            <a:xfrm>
              <a:off x="3246691" y="5126631"/>
              <a:ext cx="6259225" cy="634443"/>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Automate workflow via Azure Data Factory</a:t>
              </a:r>
            </a:p>
          </p:txBody>
        </p:sp>
        <p:sp>
          <p:nvSpPr>
            <p:cNvPr id="46" name="Left-Right Arrow 8">
              <a:extLst>
                <a:ext uri="{FF2B5EF4-FFF2-40B4-BE49-F238E27FC236}">
                  <a16:creationId xmlns:a16="http://schemas.microsoft.com/office/drawing/2014/main" id="{759C49AB-D178-4D9E-B386-8FFE69B41ADD}"/>
                </a:ext>
              </a:extLst>
            </p:cNvPr>
            <p:cNvSpPr/>
            <p:nvPr/>
          </p:nvSpPr>
          <p:spPr bwMode="auto">
            <a:xfrm>
              <a:off x="2007934" y="4983015"/>
              <a:ext cx="8522906" cy="278741"/>
            </a:xfrm>
            <a:prstGeom prst="leftRightArrow">
              <a:avLst/>
            </a:prstGeom>
            <a:solidFill>
              <a:srgbClr val="505050">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 name="Group 4" descr="A chevron with the word Query in it">
            <a:extLst>
              <a:ext uri="{FF2B5EF4-FFF2-40B4-BE49-F238E27FC236}">
                <a16:creationId xmlns:a16="http://schemas.microsoft.com/office/drawing/2014/main" id="{A2417524-4B59-4FE3-9605-6354AAF984DA}"/>
              </a:ext>
            </a:extLst>
          </p:cNvPr>
          <p:cNvGrpSpPr/>
          <p:nvPr/>
        </p:nvGrpSpPr>
        <p:grpSpPr>
          <a:xfrm>
            <a:off x="6991039" y="1987571"/>
            <a:ext cx="3480025" cy="2519819"/>
            <a:chOff x="6991039" y="1987571"/>
            <a:chExt cx="3480025" cy="2519819"/>
          </a:xfrm>
        </p:grpSpPr>
        <p:sp>
          <p:nvSpPr>
            <p:cNvPr id="47" name="Chevron 63">
              <a:extLst>
                <a:ext uri="{FF2B5EF4-FFF2-40B4-BE49-F238E27FC236}">
                  <a16:creationId xmlns:a16="http://schemas.microsoft.com/office/drawing/2014/main" id="{B0083675-A910-4DE1-8885-3DE83F4B05C4}"/>
                </a:ext>
              </a:extLst>
            </p:cNvPr>
            <p:cNvSpPr/>
            <p:nvPr/>
          </p:nvSpPr>
          <p:spPr bwMode="auto">
            <a:xfrm>
              <a:off x="6991039" y="1987571"/>
              <a:ext cx="3480025" cy="2519819"/>
            </a:xfrm>
            <a:prstGeom prst="chevron">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4EB2E996-4F9F-425D-9D4F-B4D62BCA009F}"/>
                </a:ext>
              </a:extLst>
            </p:cNvPr>
            <p:cNvSpPr/>
            <p:nvPr/>
          </p:nvSpPr>
          <p:spPr>
            <a:xfrm>
              <a:off x="7873454" y="3099138"/>
              <a:ext cx="2531570" cy="276999"/>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Query</a:t>
              </a:r>
            </a:p>
          </p:txBody>
        </p:sp>
      </p:grpSp>
      <p:grpSp>
        <p:nvGrpSpPr>
          <p:cNvPr id="4" name="Group 3" descr="A chevron with the word Load in it">
            <a:extLst>
              <a:ext uri="{FF2B5EF4-FFF2-40B4-BE49-F238E27FC236}">
                <a16:creationId xmlns:a16="http://schemas.microsoft.com/office/drawing/2014/main" id="{3A21B1B6-AF91-4AD5-BE86-D4E8CC8F0453}"/>
              </a:ext>
            </a:extLst>
          </p:cNvPr>
          <p:cNvGrpSpPr/>
          <p:nvPr/>
        </p:nvGrpSpPr>
        <p:grpSpPr>
          <a:xfrm>
            <a:off x="4268976" y="1987572"/>
            <a:ext cx="3480025" cy="2519819"/>
            <a:chOff x="4268976" y="1987572"/>
            <a:chExt cx="3480025" cy="2519819"/>
          </a:xfrm>
        </p:grpSpPr>
        <p:sp>
          <p:nvSpPr>
            <p:cNvPr id="49" name="Chevron 4">
              <a:extLst>
                <a:ext uri="{FF2B5EF4-FFF2-40B4-BE49-F238E27FC236}">
                  <a16:creationId xmlns:a16="http://schemas.microsoft.com/office/drawing/2014/main" id="{B6F083F3-125D-42D3-B42E-53B4AD095B5C}"/>
                </a:ext>
              </a:extLst>
            </p:cNvPr>
            <p:cNvSpPr/>
            <p:nvPr/>
          </p:nvSpPr>
          <p:spPr bwMode="auto">
            <a:xfrm>
              <a:off x="4268976" y="1987572"/>
              <a:ext cx="3480025" cy="2519819"/>
            </a:xfrm>
            <a:prstGeom prst="chevron">
              <a:avLst/>
            </a:pr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9FAD8017-2EBA-47D6-A271-B4AFAA42A0CD}"/>
                </a:ext>
              </a:extLst>
            </p:cNvPr>
            <p:cNvSpPr/>
            <p:nvPr/>
          </p:nvSpPr>
          <p:spPr>
            <a:xfrm>
              <a:off x="5150836" y="2923697"/>
              <a:ext cx="2531570" cy="553998"/>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40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Load</a:t>
              </a:r>
            </a:p>
          </p:txBody>
        </p:sp>
      </p:grpSp>
      <p:grpSp>
        <p:nvGrpSpPr>
          <p:cNvPr id="3" name="Group 2" descr="A chevron with the word Provision in it">
            <a:extLst>
              <a:ext uri="{FF2B5EF4-FFF2-40B4-BE49-F238E27FC236}">
                <a16:creationId xmlns:a16="http://schemas.microsoft.com/office/drawing/2014/main" id="{B94FB44D-D4FD-414D-B069-A3B69BD36596}"/>
              </a:ext>
            </a:extLst>
          </p:cNvPr>
          <p:cNvGrpSpPr/>
          <p:nvPr/>
        </p:nvGrpSpPr>
        <p:grpSpPr>
          <a:xfrm>
            <a:off x="1984641" y="1963879"/>
            <a:ext cx="3099601" cy="2519818"/>
            <a:chOff x="1984641" y="1963879"/>
            <a:chExt cx="3099601" cy="2519818"/>
          </a:xfrm>
        </p:grpSpPr>
        <p:sp>
          <p:nvSpPr>
            <p:cNvPr id="48" name="Pentagon 3">
              <a:extLst>
                <a:ext uri="{FF2B5EF4-FFF2-40B4-BE49-F238E27FC236}">
                  <a16:creationId xmlns:a16="http://schemas.microsoft.com/office/drawing/2014/main" id="{0CAFF437-5F4E-41AE-A6E6-0D4B5BB04D94}"/>
                </a:ext>
              </a:extLst>
            </p:cNvPr>
            <p:cNvSpPr/>
            <p:nvPr/>
          </p:nvSpPr>
          <p:spPr bwMode="auto">
            <a:xfrm>
              <a:off x="1984641" y="1963879"/>
              <a:ext cx="3099601" cy="2519818"/>
            </a:xfrm>
            <a:prstGeom prst="homePlate">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215E9C4D-509E-437E-9A59-BC3935DA03A1}"/>
                </a:ext>
              </a:extLst>
            </p:cNvPr>
            <p:cNvSpPr/>
            <p:nvPr/>
          </p:nvSpPr>
          <p:spPr>
            <a:xfrm>
              <a:off x="2019798" y="3062197"/>
              <a:ext cx="2531570" cy="276999"/>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Provision</a:t>
              </a:r>
            </a:p>
          </p:txBody>
        </p:sp>
      </p:grpSp>
      <p:sp>
        <p:nvSpPr>
          <p:cNvPr id="2" name="Title 1">
            <a:extLst>
              <a:ext uri="{FF2B5EF4-FFF2-40B4-BE49-F238E27FC236}">
                <a16:creationId xmlns:a16="http://schemas.microsoft.com/office/drawing/2014/main" id="{D42CF117-4B27-5F43-B5C0-6DA5ED34B69C}"/>
              </a:ext>
            </a:extLst>
          </p:cNvPr>
          <p:cNvSpPr>
            <a:spLocks noGrp="1"/>
          </p:cNvSpPr>
          <p:nvPr>
            <p:ph type="title"/>
          </p:nvPr>
        </p:nvSpPr>
        <p:spPr>
          <a:xfrm>
            <a:off x="588263" y="457200"/>
            <a:ext cx="11018520" cy="553998"/>
          </a:xfrm>
        </p:spPr>
        <p:txBody>
          <a:bodyPr/>
          <a:lstStyle/>
          <a:p>
            <a:r>
              <a:rPr lang="en-US">
                <a:solidFill>
                  <a:schemeClr val="accent1"/>
                </a:solidFill>
              </a:rPr>
              <a:t>Data Warehouse Processes </a:t>
            </a:r>
          </a:p>
        </p:txBody>
      </p:sp>
    </p:spTree>
    <p:extLst>
      <p:ext uri="{BB962C8B-B14F-4D97-AF65-F5344CB8AC3E}">
        <p14:creationId xmlns:p14="http://schemas.microsoft.com/office/powerpoint/2010/main" val="42055048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B7624-9325-764E-9756-AD9D8F642E26}"/>
              </a:ext>
            </a:extLst>
          </p:cNvPr>
          <p:cNvSpPr>
            <a:spLocks noGrp="1"/>
          </p:cNvSpPr>
          <p:nvPr>
            <p:ph type="title"/>
          </p:nvPr>
        </p:nvSpPr>
        <p:spPr/>
        <p:txBody>
          <a:bodyPr/>
          <a:lstStyle/>
          <a:p>
            <a:r>
              <a:rPr lang="en-US"/>
              <a:t>Loading design goals</a:t>
            </a:r>
          </a:p>
        </p:txBody>
      </p:sp>
    </p:spTree>
    <p:extLst>
      <p:ext uri="{BB962C8B-B14F-4D97-AF65-F5344CB8AC3E}">
        <p14:creationId xmlns:p14="http://schemas.microsoft.com/office/powerpoint/2010/main" val="21264581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erson, man, wall, building&#10;&#10;Description generated with very high confidence">
            <a:extLst>
              <a:ext uri="{FF2B5EF4-FFF2-40B4-BE49-F238E27FC236}">
                <a16:creationId xmlns:a16="http://schemas.microsoft.com/office/drawing/2014/main" id="{E75963FF-9CAC-4B3C-AF7A-C4DED1CB2AA8}"/>
              </a:ext>
              <a:ext uri="{C183D7F6-B498-43B3-948B-1728B52AA6E4}">
                <adec:decorative xmlns:adec="http://schemas.microsoft.com/office/drawing/2017/decorative" val="0"/>
              </a:ext>
            </a:extLst>
          </p:cNvPr>
          <p:cNvPicPr>
            <a:picLocks noChangeAspect="1"/>
          </p:cNvPicPr>
          <p:nvPr/>
        </p:nvPicPr>
        <p:blipFill rotWithShape="1">
          <a:blip r:embed="rId4"/>
          <a:srcRect l="25725" r="15036"/>
          <a:stretch/>
        </p:blipFill>
        <p:spPr>
          <a:xfrm>
            <a:off x="1461" y="1"/>
            <a:ext cx="6095432" cy="6858000"/>
          </a:xfrm>
          <a:prstGeom prst="rect">
            <a:avLst/>
          </a:prstGeom>
        </p:spPr>
      </p:pic>
      <p:sp>
        <p:nvSpPr>
          <p:cNvPr id="4" name="Rectangle 3">
            <a:extLst>
              <a:ext uri="{FF2B5EF4-FFF2-40B4-BE49-F238E27FC236}">
                <a16:creationId xmlns:a16="http://schemas.microsoft.com/office/drawing/2014/main" id="{4B147562-7142-3146-A939-6EAB85683062}"/>
              </a:ext>
              <a:ext uri="{C183D7F6-B498-43B3-948B-1728B52AA6E4}">
                <adec:decorative xmlns:adec="http://schemas.microsoft.com/office/drawing/2017/decorative" val="1"/>
              </a:ext>
            </a:extLst>
          </p:cNvPr>
          <p:cNvSpPr/>
          <p:nvPr/>
        </p:nvSpPr>
        <p:spPr bwMode="auto">
          <a:xfrm>
            <a:off x="0" y="0"/>
            <a:ext cx="6096000" cy="6858001"/>
          </a:xfrm>
          <a:prstGeom prst="rect">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solidFill>
                  <a:sysClr val="windowText" lastClr="000000"/>
                </a:solidFill>
              </a:ln>
              <a:solidFill>
                <a:srgbClr val="FFFFFF"/>
              </a:solidFill>
              <a:effectLst/>
              <a:uLnTx/>
              <a:uFillTx/>
              <a:latin typeface="Segoe UI"/>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8647E6A5-4304-46C1-8A0D-AFE1ABEE68FC}"/>
              </a:ext>
            </a:extLst>
          </p:cNvPr>
          <p:cNvSpPr txBox="1">
            <a:spLocks/>
          </p:cNvSpPr>
          <p:nvPr/>
        </p:nvSpPr>
        <p:spPr>
          <a:xfrm>
            <a:off x="6774688" y="1012507"/>
            <a:ext cx="4888992" cy="4924425"/>
          </a:xfrm>
          <a:prstGeom prst="rect">
            <a:avLst/>
          </a:prstGeom>
        </p:spPr>
        <p:txBody>
          <a:bodyPr vert="horz" wrap="square" lIns="0" tIns="0" rIns="0" bIns="0" rtlCol="0" anchor="ctr">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Load data efficiently</a:t>
            </a: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Load Data non-obtrusively, respecting concurrent queries and loads Customer voice and product and service maturity govern lead solutions</a:t>
            </a: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Reduce table fragmentation as much as possible</a:t>
            </a: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Provide system recovery capabilities in the event of data load failure with minimal impact on concurrent queries</a:t>
            </a: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Multiple methods of loading</a:t>
            </a:r>
          </a:p>
        </p:txBody>
      </p:sp>
      <p:sp>
        <p:nvSpPr>
          <p:cNvPr id="10" name="L-Shape 9">
            <a:extLst>
              <a:ext uri="{FF2B5EF4-FFF2-40B4-BE49-F238E27FC236}">
                <a16:creationId xmlns:a16="http://schemas.microsoft.com/office/drawing/2014/main" id="{52DA25EF-06F0-47FF-842B-C8947E473828}"/>
              </a:ext>
              <a:ext uri="{C183D7F6-B498-43B3-948B-1728B52AA6E4}">
                <adec:decorative xmlns:adec="http://schemas.microsoft.com/office/drawing/2017/decorative" val="1"/>
              </a:ext>
            </a:extLst>
          </p:cNvPr>
          <p:cNvSpPr/>
          <p:nvPr/>
        </p:nvSpPr>
        <p:spPr bwMode="auto">
          <a:xfrm rot="13500000">
            <a:off x="6443245" y="1107924"/>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1" name="L-Shape 10">
            <a:extLst>
              <a:ext uri="{FF2B5EF4-FFF2-40B4-BE49-F238E27FC236}">
                <a16:creationId xmlns:a16="http://schemas.microsoft.com/office/drawing/2014/main" id="{8C6298EE-CED4-4371-A004-7AA19C3BCD48}"/>
              </a:ext>
              <a:ext uri="{C183D7F6-B498-43B3-948B-1728B52AA6E4}">
                <adec:decorative xmlns:adec="http://schemas.microsoft.com/office/drawing/2017/decorative" val="1"/>
              </a:ext>
            </a:extLst>
          </p:cNvPr>
          <p:cNvSpPr/>
          <p:nvPr/>
        </p:nvSpPr>
        <p:spPr bwMode="auto">
          <a:xfrm rot="13500000">
            <a:off x="6443245" y="1803986"/>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2" name="L-Shape 11">
            <a:extLst>
              <a:ext uri="{FF2B5EF4-FFF2-40B4-BE49-F238E27FC236}">
                <a16:creationId xmlns:a16="http://schemas.microsoft.com/office/drawing/2014/main" id="{F5773649-4C06-4267-A8FD-0415D10022AE}"/>
              </a:ext>
              <a:ext uri="{C183D7F6-B498-43B3-948B-1728B52AA6E4}">
                <adec:decorative xmlns:adec="http://schemas.microsoft.com/office/drawing/2017/decorative" val="1"/>
              </a:ext>
            </a:extLst>
          </p:cNvPr>
          <p:cNvSpPr/>
          <p:nvPr/>
        </p:nvSpPr>
        <p:spPr bwMode="auto">
          <a:xfrm rot="13500000">
            <a:off x="6449108" y="3428087"/>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3" name="L-Shape 12">
            <a:extLst>
              <a:ext uri="{FF2B5EF4-FFF2-40B4-BE49-F238E27FC236}">
                <a16:creationId xmlns:a16="http://schemas.microsoft.com/office/drawing/2014/main" id="{5FEEFBBB-4FF6-4F17-B719-19E62B6F131B}"/>
              </a:ext>
              <a:ext uri="{C183D7F6-B498-43B3-948B-1728B52AA6E4}">
                <adec:decorative xmlns:adec="http://schemas.microsoft.com/office/drawing/2017/decorative" val="1"/>
              </a:ext>
            </a:extLst>
          </p:cNvPr>
          <p:cNvSpPr/>
          <p:nvPr/>
        </p:nvSpPr>
        <p:spPr bwMode="auto">
          <a:xfrm rot="13500000">
            <a:off x="6443245" y="4383867"/>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14" name="L-Shape 13">
            <a:extLst>
              <a:ext uri="{FF2B5EF4-FFF2-40B4-BE49-F238E27FC236}">
                <a16:creationId xmlns:a16="http://schemas.microsoft.com/office/drawing/2014/main" id="{F0D7384A-FAF5-49DC-8C24-3D777021D3E8}"/>
              </a:ext>
              <a:ext uri="{C183D7F6-B498-43B3-948B-1728B52AA6E4}">
                <adec:decorative xmlns:adec="http://schemas.microsoft.com/office/drawing/2017/decorative" val="1"/>
              </a:ext>
            </a:extLst>
          </p:cNvPr>
          <p:cNvSpPr/>
          <p:nvPr/>
        </p:nvSpPr>
        <p:spPr bwMode="auto">
          <a:xfrm rot="13500000">
            <a:off x="6443245" y="5698681"/>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3" name="Title 2">
            <a:extLst>
              <a:ext uri="{FF2B5EF4-FFF2-40B4-BE49-F238E27FC236}">
                <a16:creationId xmlns:a16="http://schemas.microsoft.com/office/drawing/2014/main" id="{5AECB9B8-267C-4185-BBD3-1AF6610343A9}"/>
              </a:ext>
            </a:extLst>
          </p:cNvPr>
          <p:cNvSpPr>
            <a:spLocks noGrp="1"/>
          </p:cNvSpPr>
          <p:nvPr>
            <p:ph type="title"/>
          </p:nvPr>
        </p:nvSpPr>
        <p:spPr>
          <a:xfrm>
            <a:off x="426425" y="2475129"/>
            <a:ext cx="5181896" cy="758022"/>
          </a:xfrm>
        </p:spPr>
        <p:txBody>
          <a:bodyPr/>
          <a:lstStyle/>
          <a:p>
            <a:r>
              <a:rPr lang="nn-NO">
                <a:solidFill>
                  <a:schemeClr val="bg2"/>
                </a:solidFill>
              </a:rPr>
              <a:t>Loading design goals</a:t>
            </a:r>
            <a:endParaRPr lang="en-US">
              <a:solidFill>
                <a:schemeClr val="bg2"/>
              </a:solidFill>
            </a:endParaRPr>
          </a:p>
        </p:txBody>
      </p:sp>
    </p:spTree>
    <p:custDataLst>
      <p:tags r:id="rId1"/>
    </p:custDataLst>
    <p:extLst>
      <p:ext uri="{BB962C8B-B14F-4D97-AF65-F5344CB8AC3E}">
        <p14:creationId xmlns:p14="http://schemas.microsoft.com/office/powerpoint/2010/main" val="27398220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descr="A selection box to highlight the focus of the presentation on the loading of Data into Azure SQL Data Warehouse">
            <a:extLst>
              <a:ext uri="{FF2B5EF4-FFF2-40B4-BE49-F238E27FC236}">
                <a16:creationId xmlns:a16="http://schemas.microsoft.com/office/drawing/2014/main" id="{535152B3-FBB4-41C6-A72E-DB2409064AC7}"/>
              </a:ext>
            </a:extLst>
          </p:cNvPr>
          <p:cNvGrpSpPr/>
          <p:nvPr/>
        </p:nvGrpSpPr>
        <p:grpSpPr>
          <a:xfrm>
            <a:off x="5969168" y="2814727"/>
            <a:ext cx="4185752" cy="2363345"/>
            <a:chOff x="5969168" y="2814727"/>
            <a:chExt cx="4185752" cy="2363345"/>
          </a:xfrm>
        </p:grpSpPr>
        <p:sp>
          <p:nvSpPr>
            <p:cNvPr id="2" name="Rectangle: Rounded Corners 1">
              <a:extLst>
                <a:ext uri="{FF2B5EF4-FFF2-40B4-BE49-F238E27FC236}">
                  <a16:creationId xmlns:a16="http://schemas.microsoft.com/office/drawing/2014/main" id="{529DD0DF-36B6-4978-A306-8F0360D74E36}"/>
                </a:ext>
              </a:extLst>
            </p:cNvPr>
            <p:cNvSpPr/>
            <p:nvPr/>
          </p:nvSpPr>
          <p:spPr bwMode="auto">
            <a:xfrm>
              <a:off x="5969168" y="2814727"/>
              <a:ext cx="4185752" cy="2363345"/>
            </a:xfrm>
            <a:prstGeom prst="roundRect">
              <a:avLst/>
            </a:prstGeom>
            <a:noFill/>
            <a:ln w="762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Oval 2">
              <a:extLst>
                <a:ext uri="{FF2B5EF4-FFF2-40B4-BE49-F238E27FC236}">
                  <a16:creationId xmlns:a16="http://schemas.microsoft.com/office/drawing/2014/main" id="{773DF65F-4414-4FF1-BA61-DED3D3D3FA92}"/>
                </a:ext>
              </a:extLst>
            </p:cNvPr>
            <p:cNvSpPr/>
            <p:nvPr/>
          </p:nvSpPr>
          <p:spPr bwMode="auto">
            <a:xfrm>
              <a:off x="6071667" y="4724941"/>
              <a:ext cx="493908" cy="40134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 name="Group 6" descr="A solution architecture diagram for a Modern Data Warehouse">
            <a:extLst>
              <a:ext uri="{FF2B5EF4-FFF2-40B4-BE49-F238E27FC236}">
                <a16:creationId xmlns:a16="http://schemas.microsoft.com/office/drawing/2014/main" id="{9A621C17-5858-4EAA-802E-3558FBE0BB07}"/>
              </a:ext>
            </a:extLst>
          </p:cNvPr>
          <p:cNvGrpSpPr/>
          <p:nvPr/>
        </p:nvGrpSpPr>
        <p:grpSpPr>
          <a:xfrm>
            <a:off x="272553" y="1310865"/>
            <a:ext cx="11470141" cy="4929803"/>
            <a:chOff x="272553" y="1310865"/>
            <a:chExt cx="11470141" cy="4929803"/>
          </a:xfrm>
        </p:grpSpPr>
        <p:sp>
          <p:nvSpPr>
            <p:cNvPr id="657" name="Rectangle: Rounded Corners 497">
              <a:extLst>
                <a:ext uri="{FF2B5EF4-FFF2-40B4-BE49-F238E27FC236}">
                  <a16:creationId xmlns:a16="http://schemas.microsoft.com/office/drawing/2014/main" id="{51A0D7B8-E0F1-4804-A0AF-74736929EA35}"/>
                </a:ext>
              </a:extLst>
            </p:cNvPr>
            <p:cNvSpPr/>
            <p:nvPr/>
          </p:nvSpPr>
          <p:spPr bwMode="auto">
            <a:xfrm>
              <a:off x="6098618" y="3155358"/>
              <a:ext cx="1038914" cy="1140154"/>
            </a:xfrm>
            <a:prstGeom prst="roundRect">
              <a:avLst>
                <a:gd name="adj" fmla="val 8413"/>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715" name="Right Bracket 714">
              <a:extLst>
                <a:ext uri="{FF2B5EF4-FFF2-40B4-BE49-F238E27FC236}">
                  <a16:creationId xmlns:a16="http://schemas.microsoft.com/office/drawing/2014/main" id="{16478134-3D0D-439C-8BCC-A6B19D26D351}"/>
                </a:ext>
              </a:extLst>
            </p:cNvPr>
            <p:cNvSpPr/>
            <p:nvPr/>
          </p:nvSpPr>
          <p:spPr>
            <a:xfrm>
              <a:off x="1445352"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22" name="Rectangle: Rounded Corners 528">
              <a:extLst>
                <a:ext uri="{FF2B5EF4-FFF2-40B4-BE49-F238E27FC236}">
                  <a16:creationId xmlns:a16="http://schemas.microsoft.com/office/drawing/2014/main" id="{CDF4FE5F-27EF-46CC-BDDF-53178D374EDE}"/>
                </a:ext>
              </a:extLst>
            </p:cNvPr>
            <p:cNvSpPr/>
            <p:nvPr/>
          </p:nvSpPr>
          <p:spPr bwMode="auto">
            <a:xfrm>
              <a:off x="2977984" y="3195665"/>
              <a:ext cx="959857"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723" name="TextBox 722">
              <a:extLst>
                <a:ext uri="{FF2B5EF4-FFF2-40B4-BE49-F238E27FC236}">
                  <a16:creationId xmlns:a16="http://schemas.microsoft.com/office/drawing/2014/main" id="{96B76400-CC6D-41A0-89A8-1F7AA6077986}"/>
                </a:ext>
              </a:extLst>
            </p:cNvPr>
            <p:cNvSpPr txBox="1"/>
            <p:nvPr/>
          </p:nvSpPr>
          <p:spPr>
            <a:xfrm>
              <a:off x="3043810" y="2938145"/>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panose="020B0702040204020203" pitchFamily="34" charset="0"/>
                </a:rPr>
                <a:t>Data ingestion</a:t>
              </a:r>
            </a:p>
          </p:txBody>
        </p:sp>
        <p:sp>
          <p:nvSpPr>
            <p:cNvPr id="731" name="Right Bracket 730">
              <a:extLst>
                <a:ext uri="{FF2B5EF4-FFF2-40B4-BE49-F238E27FC236}">
                  <a16:creationId xmlns:a16="http://schemas.microsoft.com/office/drawing/2014/main" id="{956ED89A-F9A1-46A8-B959-4BAAC6E891FD}"/>
                </a:ext>
              </a:extLst>
            </p:cNvPr>
            <p:cNvSpPr/>
            <p:nvPr/>
          </p:nvSpPr>
          <p:spPr>
            <a:xfrm rot="10800000">
              <a:off x="10602889"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4" name="Group 3"/>
            <p:cNvGrpSpPr/>
            <p:nvPr/>
          </p:nvGrpSpPr>
          <p:grpSpPr>
            <a:xfrm>
              <a:off x="394749" y="4853698"/>
              <a:ext cx="1067374" cy="287832"/>
              <a:chOff x="-1704002" y="4748566"/>
              <a:chExt cx="1642827" cy="443011"/>
            </a:xfrm>
          </p:grpSpPr>
          <p:grpSp>
            <p:nvGrpSpPr>
              <p:cNvPr id="743" name="Group 742">
                <a:extLst>
                  <a:ext uri="{FF2B5EF4-FFF2-40B4-BE49-F238E27FC236}">
                    <a16:creationId xmlns:a16="http://schemas.microsoft.com/office/drawing/2014/main" id="{39925AA2-C05D-4BCA-A21C-F20BF3DA8DF2}"/>
                  </a:ext>
                </a:extLst>
              </p:cNvPr>
              <p:cNvGrpSpPr/>
              <p:nvPr/>
            </p:nvGrpSpPr>
            <p:grpSpPr>
              <a:xfrm>
                <a:off x="-589596" y="4786661"/>
                <a:ext cx="528421" cy="404916"/>
                <a:chOff x="356915" y="4558566"/>
                <a:chExt cx="528421" cy="404916"/>
              </a:xfrm>
            </p:grpSpPr>
            <p:sp>
              <p:nvSpPr>
                <p:cNvPr id="744" name="Line 5">
                  <a:extLst>
                    <a:ext uri="{FF2B5EF4-FFF2-40B4-BE49-F238E27FC236}">
                      <a16:creationId xmlns:a16="http://schemas.microsoft.com/office/drawing/2014/main" id="{FE187F41-5AD2-4EF9-A467-9B8A656C9945}"/>
                    </a:ext>
                  </a:extLst>
                </p:cNvPr>
                <p:cNvSpPr>
                  <a:spLocks noChangeShapeType="1"/>
                </p:cNvSpPr>
                <p:nvPr/>
              </p:nvSpPr>
              <p:spPr bwMode="auto">
                <a:xfrm>
                  <a:off x="717724" y="4963482"/>
                  <a:ext cx="106743" cy="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mn-cs"/>
                  </a:endParaRPr>
                </a:p>
              </p:txBody>
            </p:sp>
            <p:grpSp>
              <p:nvGrpSpPr>
                <p:cNvPr id="745" name="Group 744">
                  <a:extLst>
                    <a:ext uri="{FF2B5EF4-FFF2-40B4-BE49-F238E27FC236}">
                      <a16:creationId xmlns:a16="http://schemas.microsoft.com/office/drawing/2014/main" id="{5057D5B9-03EE-46B5-AE73-3B35F381C832}"/>
                    </a:ext>
                  </a:extLst>
                </p:cNvPr>
                <p:cNvGrpSpPr/>
                <p:nvPr/>
              </p:nvGrpSpPr>
              <p:grpSpPr>
                <a:xfrm>
                  <a:off x="397495" y="4784401"/>
                  <a:ext cx="105861" cy="179081"/>
                  <a:chOff x="397495" y="4784401"/>
                  <a:chExt cx="105861" cy="179081"/>
                </a:xfrm>
              </p:grpSpPr>
              <p:sp>
                <p:nvSpPr>
                  <p:cNvPr id="750" name="Freeform 6">
                    <a:extLst>
                      <a:ext uri="{FF2B5EF4-FFF2-40B4-BE49-F238E27FC236}">
                        <a16:creationId xmlns:a16="http://schemas.microsoft.com/office/drawing/2014/main" id="{9CFD8E92-7BB9-4546-99CF-0715887D7420}"/>
                      </a:ext>
                    </a:extLst>
                  </p:cNvPr>
                  <p:cNvSpPr>
                    <a:spLocks/>
                  </p:cNvSpPr>
                  <p:nvPr/>
                </p:nvSpPr>
                <p:spPr bwMode="auto">
                  <a:xfrm>
                    <a:off x="397495" y="4784401"/>
                    <a:ext cx="105861" cy="179081"/>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mn-cs"/>
                    </a:endParaRPr>
                  </a:p>
                </p:txBody>
              </p:sp>
              <p:sp>
                <p:nvSpPr>
                  <p:cNvPr id="751" name="Line 9">
                    <a:extLst>
                      <a:ext uri="{FF2B5EF4-FFF2-40B4-BE49-F238E27FC236}">
                        <a16:creationId xmlns:a16="http://schemas.microsoft.com/office/drawing/2014/main" id="{D6913242-6E80-4FA6-8846-2DC834FE3C35}"/>
                      </a:ext>
                    </a:extLst>
                  </p:cNvPr>
                  <p:cNvSpPr>
                    <a:spLocks noChangeShapeType="1"/>
                  </p:cNvSpPr>
                  <p:nvPr/>
                </p:nvSpPr>
                <p:spPr bwMode="auto">
                  <a:xfrm flipH="1">
                    <a:off x="438957" y="4925548"/>
                    <a:ext cx="24701" cy="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mn-cs"/>
                    </a:endParaRPr>
                  </a:p>
                </p:txBody>
              </p:sp>
            </p:grpSp>
            <p:sp>
              <p:nvSpPr>
                <p:cNvPr id="746" name="Freeform 10">
                  <a:extLst>
                    <a:ext uri="{FF2B5EF4-FFF2-40B4-BE49-F238E27FC236}">
                      <a16:creationId xmlns:a16="http://schemas.microsoft.com/office/drawing/2014/main" id="{520CC27B-4A27-41DF-9E10-2637EEAA6FDF}"/>
                    </a:ext>
                  </a:extLst>
                </p:cNvPr>
                <p:cNvSpPr>
                  <a:spLocks/>
                </p:cNvSpPr>
                <p:nvPr/>
              </p:nvSpPr>
              <p:spPr bwMode="auto">
                <a:xfrm>
                  <a:off x="356915" y="4558566"/>
                  <a:ext cx="528421" cy="326403"/>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mn-cs"/>
                  </a:endParaRPr>
                </a:p>
              </p:txBody>
            </p:sp>
            <p:grpSp>
              <p:nvGrpSpPr>
                <p:cNvPr id="747" name="Group 746">
                  <a:extLst>
                    <a:ext uri="{FF2B5EF4-FFF2-40B4-BE49-F238E27FC236}">
                      <a16:creationId xmlns:a16="http://schemas.microsoft.com/office/drawing/2014/main" id="{886DF976-F8BF-471C-BBD4-A887E7A56A1A}"/>
                    </a:ext>
                  </a:extLst>
                </p:cNvPr>
                <p:cNvGrpSpPr/>
                <p:nvPr/>
              </p:nvGrpSpPr>
              <p:grpSpPr>
                <a:xfrm>
                  <a:off x="356915" y="4685598"/>
                  <a:ext cx="378452" cy="277884"/>
                  <a:chOff x="356915" y="4685598"/>
                  <a:chExt cx="378452" cy="277884"/>
                </a:xfrm>
              </p:grpSpPr>
              <p:sp>
                <p:nvSpPr>
                  <p:cNvPr id="748" name="Freeform 7">
                    <a:extLst>
                      <a:ext uri="{FF2B5EF4-FFF2-40B4-BE49-F238E27FC236}">
                        <a16:creationId xmlns:a16="http://schemas.microsoft.com/office/drawing/2014/main" id="{D10236BD-70B9-4B22-93D2-6BC7ADACF06C}"/>
                      </a:ext>
                    </a:extLst>
                  </p:cNvPr>
                  <p:cNvSpPr>
                    <a:spLocks/>
                  </p:cNvSpPr>
                  <p:nvPr/>
                </p:nvSpPr>
                <p:spPr bwMode="auto">
                  <a:xfrm>
                    <a:off x="356915" y="4685598"/>
                    <a:ext cx="378452" cy="277884"/>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mn-cs"/>
                    </a:endParaRPr>
                  </a:p>
                </p:txBody>
              </p:sp>
              <p:sp>
                <p:nvSpPr>
                  <p:cNvPr id="749" name="Line 9">
                    <a:extLst>
                      <a:ext uri="{FF2B5EF4-FFF2-40B4-BE49-F238E27FC236}">
                        <a16:creationId xmlns:a16="http://schemas.microsoft.com/office/drawing/2014/main" id="{30745979-32A8-4669-99C8-46749D07BDD8}"/>
                      </a:ext>
                    </a:extLst>
                  </p:cNvPr>
                  <p:cNvSpPr>
                    <a:spLocks noChangeShapeType="1"/>
                  </p:cNvSpPr>
                  <p:nvPr/>
                </p:nvSpPr>
                <p:spPr bwMode="auto">
                  <a:xfrm flipH="1">
                    <a:off x="533790" y="4925548"/>
                    <a:ext cx="24701" cy="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752" name="Group 751">
                <a:extLst>
                  <a:ext uri="{FF2B5EF4-FFF2-40B4-BE49-F238E27FC236}">
                    <a16:creationId xmlns:a16="http://schemas.microsoft.com/office/drawing/2014/main" id="{7A79524A-CDB1-416C-BC84-0830844D7619}"/>
                  </a:ext>
                </a:extLst>
              </p:cNvPr>
              <p:cNvGrpSpPr/>
              <p:nvPr/>
            </p:nvGrpSpPr>
            <p:grpSpPr>
              <a:xfrm>
                <a:off x="-1194842" y="4786821"/>
                <a:ext cx="469737" cy="385154"/>
                <a:chOff x="1778647" y="1301093"/>
                <a:chExt cx="307813" cy="252387"/>
              </a:xfrm>
              <a:noFill/>
            </p:grpSpPr>
            <p:grpSp>
              <p:nvGrpSpPr>
                <p:cNvPr id="753" name="Group 752">
                  <a:extLst>
                    <a:ext uri="{FF2B5EF4-FFF2-40B4-BE49-F238E27FC236}">
                      <a16:creationId xmlns:a16="http://schemas.microsoft.com/office/drawing/2014/main" id="{68327355-F76B-4C67-97CA-7FD99C2F6579}"/>
                    </a:ext>
                  </a:extLst>
                </p:cNvPr>
                <p:cNvGrpSpPr/>
                <p:nvPr/>
              </p:nvGrpSpPr>
              <p:grpSpPr>
                <a:xfrm>
                  <a:off x="1778647" y="1301093"/>
                  <a:ext cx="307813" cy="252387"/>
                  <a:chOff x="2107086" y="1452805"/>
                  <a:chExt cx="307813" cy="252387"/>
                </a:xfrm>
                <a:grpFill/>
              </p:grpSpPr>
              <p:sp>
                <p:nvSpPr>
                  <p:cNvPr id="756" name="Rectangle 755">
                    <a:extLst>
                      <a:ext uri="{FF2B5EF4-FFF2-40B4-BE49-F238E27FC236}">
                        <a16:creationId xmlns:a16="http://schemas.microsoft.com/office/drawing/2014/main" id="{2CE6022C-915D-4DDA-BA96-C74A82DB6E2E}"/>
                      </a:ext>
                    </a:extLst>
                  </p:cNvPr>
                  <p:cNvSpPr/>
                  <p:nvPr/>
                </p:nvSpPr>
                <p:spPr bwMode="auto">
                  <a:xfrm>
                    <a:off x="2107086" y="1596776"/>
                    <a:ext cx="108416" cy="108416"/>
                  </a:xfrm>
                  <a:prstGeom prst="rect">
                    <a:avLst/>
                  </a:prstGeom>
                  <a:grpFill/>
                  <a:ln w="1905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757" name="Rectangle 756">
                    <a:extLst>
                      <a:ext uri="{FF2B5EF4-FFF2-40B4-BE49-F238E27FC236}">
                        <a16:creationId xmlns:a16="http://schemas.microsoft.com/office/drawing/2014/main" id="{A25AA2D7-6EA3-4418-AE46-C81B7D117693}"/>
                      </a:ext>
                    </a:extLst>
                  </p:cNvPr>
                  <p:cNvSpPr/>
                  <p:nvPr/>
                </p:nvSpPr>
                <p:spPr bwMode="auto">
                  <a:xfrm>
                    <a:off x="2252041" y="1452805"/>
                    <a:ext cx="162858" cy="162858"/>
                  </a:xfrm>
                  <a:prstGeom prst="rect">
                    <a:avLst/>
                  </a:prstGeom>
                  <a:grpFill/>
                  <a:ln w="1905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758" name="Rectangle 757">
                    <a:extLst>
                      <a:ext uri="{FF2B5EF4-FFF2-40B4-BE49-F238E27FC236}">
                        <a16:creationId xmlns:a16="http://schemas.microsoft.com/office/drawing/2014/main" id="{C7D5D51B-B481-400C-995F-D96F516188A1}"/>
                      </a:ext>
                    </a:extLst>
                  </p:cNvPr>
                  <p:cNvSpPr/>
                  <p:nvPr/>
                </p:nvSpPr>
                <p:spPr bwMode="auto">
                  <a:xfrm>
                    <a:off x="2107086" y="1453330"/>
                    <a:ext cx="108416" cy="108416"/>
                  </a:xfrm>
                  <a:prstGeom prst="rect">
                    <a:avLst/>
                  </a:prstGeom>
                  <a:grpFill/>
                  <a:ln w="1905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759" name="Rectangle 758">
                    <a:extLst>
                      <a:ext uri="{FF2B5EF4-FFF2-40B4-BE49-F238E27FC236}">
                        <a16:creationId xmlns:a16="http://schemas.microsoft.com/office/drawing/2014/main" id="{14358BF0-FACD-44B0-BFB9-E392D7B20A5E}"/>
                      </a:ext>
                    </a:extLst>
                  </p:cNvPr>
                  <p:cNvSpPr/>
                  <p:nvPr/>
                </p:nvSpPr>
                <p:spPr bwMode="auto">
                  <a:xfrm>
                    <a:off x="2253489" y="1652588"/>
                    <a:ext cx="159337" cy="51699"/>
                  </a:xfrm>
                  <a:prstGeom prst="rect">
                    <a:avLst/>
                  </a:prstGeom>
                  <a:grpFill/>
                  <a:ln w="1905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cxnSp>
              <p:nvCxnSpPr>
                <p:cNvPr id="754" name="Straight Connector 753">
                  <a:extLst>
                    <a:ext uri="{FF2B5EF4-FFF2-40B4-BE49-F238E27FC236}">
                      <a16:creationId xmlns:a16="http://schemas.microsoft.com/office/drawing/2014/main" id="{21A7CB8E-DD96-4C7B-92DD-CF7FF0C2C569}"/>
                    </a:ext>
                  </a:extLst>
                </p:cNvPr>
                <p:cNvCxnSpPr/>
                <p:nvPr/>
              </p:nvCxnSpPr>
              <p:spPr>
                <a:xfrm>
                  <a:off x="1979319" y="1500876"/>
                  <a:ext cx="0" cy="51699"/>
                </a:xfrm>
                <a:prstGeom prst="line">
                  <a:avLst/>
                </a:prstGeom>
                <a:grpFill/>
                <a:ln w="19050" cap="flat">
                  <a:solidFill>
                    <a:srgbClr val="0078D7"/>
                  </a:solidFill>
                  <a:prstDash val="solid"/>
                  <a:miter lim="800000"/>
                  <a:headEnd/>
                  <a:tailEnd/>
                </a:ln>
              </p:spPr>
            </p:cxnSp>
            <p:cxnSp>
              <p:nvCxnSpPr>
                <p:cNvPr id="755" name="Straight Connector 754">
                  <a:extLst>
                    <a:ext uri="{FF2B5EF4-FFF2-40B4-BE49-F238E27FC236}">
                      <a16:creationId xmlns:a16="http://schemas.microsoft.com/office/drawing/2014/main" id="{9D3D50D1-623B-4B5D-86AA-7AC69EFEB8BA}"/>
                    </a:ext>
                  </a:extLst>
                </p:cNvPr>
                <p:cNvCxnSpPr/>
                <p:nvPr/>
              </p:nvCxnSpPr>
              <p:spPr>
                <a:xfrm>
                  <a:off x="2031707" y="1500876"/>
                  <a:ext cx="0" cy="51699"/>
                </a:xfrm>
                <a:prstGeom prst="line">
                  <a:avLst/>
                </a:prstGeom>
                <a:grpFill/>
                <a:ln w="19050" cap="flat">
                  <a:solidFill>
                    <a:srgbClr val="0078D7"/>
                  </a:solidFill>
                  <a:prstDash val="solid"/>
                  <a:miter lim="800000"/>
                  <a:headEnd/>
                  <a:tailEnd/>
                </a:ln>
              </p:spPr>
            </p:cxnSp>
          </p:grpSp>
          <p:grpSp>
            <p:nvGrpSpPr>
              <p:cNvPr id="760" name="Group 759">
                <a:extLst>
                  <a:ext uri="{FF2B5EF4-FFF2-40B4-BE49-F238E27FC236}">
                    <a16:creationId xmlns:a16="http://schemas.microsoft.com/office/drawing/2014/main" id="{E57DD79A-C5E6-4E07-8EFA-42AB880854A1}"/>
                  </a:ext>
                </a:extLst>
              </p:cNvPr>
              <p:cNvGrpSpPr>
                <a:grpSpLocks noChangeAspect="1"/>
              </p:cNvGrpSpPr>
              <p:nvPr/>
            </p:nvGrpSpPr>
            <p:grpSpPr bwMode="auto">
              <a:xfrm>
                <a:off x="-1704002" y="4748566"/>
                <a:ext cx="416196" cy="406286"/>
                <a:chOff x="1759" y="236"/>
                <a:chExt cx="252" cy="246"/>
              </a:xfrm>
              <a:noFill/>
            </p:grpSpPr>
            <p:sp>
              <p:nvSpPr>
                <p:cNvPr id="761" name="Freeform 106">
                  <a:extLst>
                    <a:ext uri="{FF2B5EF4-FFF2-40B4-BE49-F238E27FC236}">
                      <a16:creationId xmlns:a16="http://schemas.microsoft.com/office/drawing/2014/main" id="{2C21B8F4-D961-4AAE-BD18-A747067D6B97}"/>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9050" cap="flat">
                  <a:solidFill>
                    <a:srgbClr val="0078D7"/>
                  </a:solidFill>
                  <a:prstDash val="solid"/>
                  <a:miter lim="800000"/>
                  <a:headEnd/>
                  <a:tailEnd/>
                </a:ln>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000000"/>
                    </a:solidFill>
                    <a:effectLst/>
                    <a:uLnTx/>
                    <a:uFillTx/>
                    <a:latin typeface="Segoe UI"/>
                    <a:ea typeface="+mn-ea"/>
                    <a:cs typeface="+mn-cs"/>
                  </a:endParaRPr>
                </a:p>
              </p:txBody>
            </p:sp>
            <p:sp>
              <p:nvSpPr>
                <p:cNvPr id="762" name="Rectangle 761">
                  <a:extLst>
                    <a:ext uri="{FF2B5EF4-FFF2-40B4-BE49-F238E27FC236}">
                      <a16:creationId xmlns:a16="http://schemas.microsoft.com/office/drawing/2014/main" id="{032F3A4B-33C1-45CB-A0F0-210E799046FE}"/>
                    </a:ext>
                  </a:extLst>
                </p:cNvPr>
                <p:cNvSpPr>
                  <a:spLocks noChangeArrowheads="1"/>
                </p:cNvSpPr>
                <p:nvPr/>
              </p:nvSpPr>
              <p:spPr bwMode="auto">
                <a:xfrm>
                  <a:off x="1799" y="376"/>
                  <a:ext cx="32" cy="106"/>
                </a:xfrm>
                <a:prstGeom prst="rect">
                  <a:avLst/>
                </a:prstGeom>
                <a:grpFill/>
                <a:ln w="19050" cap="flat">
                  <a:solidFill>
                    <a:srgbClr val="0078D7"/>
                  </a:solidFill>
                  <a:prstDash val="solid"/>
                  <a:miter lim="800000"/>
                  <a:headEnd/>
                  <a:tailEnd/>
                </a:ln>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000000"/>
                    </a:solidFill>
                    <a:effectLst/>
                    <a:uLnTx/>
                    <a:uFillTx/>
                    <a:latin typeface="Segoe UI"/>
                    <a:ea typeface="+mn-ea"/>
                    <a:cs typeface="+mn-cs"/>
                  </a:endParaRPr>
                </a:p>
              </p:txBody>
            </p:sp>
            <p:sp>
              <p:nvSpPr>
                <p:cNvPr id="763" name="Rectangle 762">
                  <a:extLst>
                    <a:ext uri="{FF2B5EF4-FFF2-40B4-BE49-F238E27FC236}">
                      <a16:creationId xmlns:a16="http://schemas.microsoft.com/office/drawing/2014/main" id="{88761354-A028-4A1B-8B85-CABA5C5B18CF}"/>
                    </a:ext>
                  </a:extLst>
                </p:cNvPr>
                <p:cNvSpPr>
                  <a:spLocks noChangeArrowheads="1"/>
                </p:cNvSpPr>
                <p:nvPr/>
              </p:nvSpPr>
              <p:spPr bwMode="auto">
                <a:xfrm>
                  <a:off x="1862" y="283"/>
                  <a:ext cx="33" cy="199"/>
                </a:xfrm>
                <a:prstGeom prst="rect">
                  <a:avLst/>
                </a:prstGeom>
                <a:grpFill/>
                <a:ln w="19050" cap="flat">
                  <a:solidFill>
                    <a:srgbClr val="0078D7"/>
                  </a:solidFill>
                  <a:prstDash val="solid"/>
                  <a:miter lim="800000"/>
                  <a:headEnd/>
                  <a:tailEnd/>
                </a:ln>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000000"/>
                    </a:solidFill>
                    <a:effectLst/>
                    <a:uLnTx/>
                    <a:uFillTx/>
                    <a:latin typeface="Segoe UI"/>
                    <a:ea typeface="+mn-ea"/>
                    <a:cs typeface="+mn-cs"/>
                  </a:endParaRPr>
                </a:p>
              </p:txBody>
            </p:sp>
            <p:sp>
              <p:nvSpPr>
                <p:cNvPr id="764" name="Rectangle 763">
                  <a:extLst>
                    <a:ext uri="{FF2B5EF4-FFF2-40B4-BE49-F238E27FC236}">
                      <a16:creationId xmlns:a16="http://schemas.microsoft.com/office/drawing/2014/main" id="{FD585D5E-4C4B-4E11-9D00-DE4F413DDDC8}"/>
                    </a:ext>
                  </a:extLst>
                </p:cNvPr>
                <p:cNvSpPr>
                  <a:spLocks noChangeArrowheads="1"/>
                </p:cNvSpPr>
                <p:nvPr/>
              </p:nvSpPr>
              <p:spPr bwMode="auto">
                <a:xfrm>
                  <a:off x="1926" y="324"/>
                  <a:ext cx="33" cy="158"/>
                </a:xfrm>
                <a:prstGeom prst="rect">
                  <a:avLst/>
                </a:prstGeom>
                <a:grpFill/>
                <a:ln w="19050" cap="flat">
                  <a:solidFill>
                    <a:srgbClr val="0078D7"/>
                  </a:solidFill>
                  <a:prstDash val="solid"/>
                  <a:miter lim="800000"/>
                  <a:headEnd/>
                  <a:tailEnd/>
                </a:ln>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765" name="GenericApp_EB3B" title="Icon of an app window">
              <a:extLst>
                <a:ext uri="{FF2B5EF4-FFF2-40B4-BE49-F238E27FC236}">
                  <a16:creationId xmlns:a16="http://schemas.microsoft.com/office/drawing/2014/main" id="{9B6DD8C7-6775-AA45-AE6B-51C6AB34AE94}"/>
                </a:ext>
              </a:extLst>
            </p:cNvPr>
            <p:cNvSpPr>
              <a:spLocks noChangeAspect="1" noEditPoints="1"/>
            </p:cNvSpPr>
            <p:nvPr/>
          </p:nvSpPr>
          <p:spPr bwMode="auto">
            <a:xfrm>
              <a:off x="10963053" y="2624898"/>
              <a:ext cx="576395" cy="461297"/>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766" name="Group 765">
              <a:extLst>
                <a:ext uri="{FF2B5EF4-FFF2-40B4-BE49-F238E27FC236}">
                  <a16:creationId xmlns:a16="http://schemas.microsoft.com/office/drawing/2014/main" id="{22E8DFDF-851C-4A6F-81C3-B619382A1014}"/>
                </a:ext>
              </a:extLst>
            </p:cNvPr>
            <p:cNvGrpSpPr/>
            <p:nvPr/>
          </p:nvGrpSpPr>
          <p:grpSpPr>
            <a:xfrm>
              <a:off x="541169" y="2880194"/>
              <a:ext cx="815118" cy="823994"/>
              <a:chOff x="9095124" y="3288299"/>
              <a:chExt cx="916056" cy="1001411"/>
            </a:xfrm>
          </p:grpSpPr>
          <p:grpSp>
            <p:nvGrpSpPr>
              <p:cNvPr id="767" name="Group 766">
                <a:extLst>
                  <a:ext uri="{FF2B5EF4-FFF2-40B4-BE49-F238E27FC236}">
                    <a16:creationId xmlns:a16="http://schemas.microsoft.com/office/drawing/2014/main" id="{F697DCF1-93EF-4827-A8D8-C2A9855298C3}"/>
                  </a:ext>
                </a:extLst>
              </p:cNvPr>
              <p:cNvGrpSpPr/>
              <p:nvPr/>
            </p:nvGrpSpPr>
            <p:grpSpPr>
              <a:xfrm>
                <a:off x="9615713" y="3659076"/>
                <a:ext cx="288492" cy="206742"/>
                <a:chOff x="3751869" y="1754414"/>
                <a:chExt cx="4688258" cy="3381830"/>
              </a:xfrm>
            </p:grpSpPr>
            <p:sp>
              <p:nvSpPr>
                <p:cNvPr id="783" name="Freeform: Shape 132">
                  <a:extLst>
                    <a:ext uri="{FF2B5EF4-FFF2-40B4-BE49-F238E27FC236}">
                      <a16:creationId xmlns:a16="http://schemas.microsoft.com/office/drawing/2014/main" id="{7E447AF6-8D0A-4471-AEB3-C6EF097B2243}"/>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784" name="Freeform: Shape 133">
                  <a:extLst>
                    <a:ext uri="{FF2B5EF4-FFF2-40B4-BE49-F238E27FC236}">
                      <a16:creationId xmlns:a16="http://schemas.microsoft.com/office/drawing/2014/main" id="{EA62FB34-E7A9-46D8-BD2C-EA9A8BEF0171}"/>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785" name="Freeform: Shape 134">
                  <a:extLst>
                    <a:ext uri="{FF2B5EF4-FFF2-40B4-BE49-F238E27FC236}">
                      <a16:creationId xmlns:a16="http://schemas.microsoft.com/office/drawing/2014/main" id="{951E7792-D8A9-4F6C-A8ED-9ACF3688E6E2}"/>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786" name="Freeform: Shape 135">
                  <a:extLst>
                    <a:ext uri="{FF2B5EF4-FFF2-40B4-BE49-F238E27FC236}">
                      <a16:creationId xmlns:a16="http://schemas.microsoft.com/office/drawing/2014/main" id="{DB12C2FC-53B5-4533-964B-4FFA3F46AD5A}"/>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768" name="Group 767">
                <a:extLst>
                  <a:ext uri="{FF2B5EF4-FFF2-40B4-BE49-F238E27FC236}">
                    <a16:creationId xmlns:a16="http://schemas.microsoft.com/office/drawing/2014/main" id="{765AC8AD-A6DB-42E1-A88A-6136F61E9EF6}"/>
                  </a:ext>
                </a:extLst>
              </p:cNvPr>
              <p:cNvGrpSpPr/>
              <p:nvPr/>
            </p:nvGrpSpPr>
            <p:grpSpPr>
              <a:xfrm>
                <a:off x="9529086" y="3345220"/>
                <a:ext cx="202925" cy="182040"/>
                <a:chOff x="2974863" y="1824177"/>
                <a:chExt cx="285701" cy="257980"/>
              </a:xfrm>
              <a:noFill/>
            </p:grpSpPr>
            <p:sp>
              <p:nvSpPr>
                <p:cNvPr id="780" name="Rectangle 48">
                  <a:extLst>
                    <a:ext uri="{FF2B5EF4-FFF2-40B4-BE49-F238E27FC236}">
                      <a16:creationId xmlns:a16="http://schemas.microsoft.com/office/drawing/2014/main" id="{846B51E2-F4BD-4E4E-84D8-E30258A2040C}"/>
                    </a:ext>
                  </a:extLst>
                </p:cNvPr>
                <p:cNvSpPr>
                  <a:spLocks noChangeArrowheads="1"/>
                </p:cNvSpPr>
                <p:nvPr/>
              </p:nvSpPr>
              <p:spPr bwMode="auto">
                <a:xfrm>
                  <a:off x="2974866" y="1824177"/>
                  <a:ext cx="285698" cy="257980"/>
                </a:xfrm>
                <a:prstGeom prst="rect">
                  <a:avLst/>
                </a:pr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81" name="Freeform 49">
                  <a:extLst>
                    <a:ext uri="{FF2B5EF4-FFF2-40B4-BE49-F238E27FC236}">
                      <a16:creationId xmlns:a16="http://schemas.microsoft.com/office/drawing/2014/main" id="{8DE7FEB3-ACF2-460F-A271-A2BBA7F631B8}"/>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82" name="Oval 781">
                  <a:extLst>
                    <a:ext uri="{FF2B5EF4-FFF2-40B4-BE49-F238E27FC236}">
                      <a16:creationId xmlns:a16="http://schemas.microsoft.com/office/drawing/2014/main" id="{DD3FA9B3-6754-48CC-8D7C-C67C08C6F3E7}"/>
                    </a:ext>
                  </a:extLst>
                </p:cNvPr>
                <p:cNvSpPr>
                  <a:spLocks noChangeArrowheads="1"/>
                </p:cNvSpPr>
                <p:nvPr/>
              </p:nvSpPr>
              <p:spPr bwMode="auto">
                <a:xfrm>
                  <a:off x="3165681" y="1871082"/>
                  <a:ext cx="47971" cy="46905"/>
                </a:xfrm>
                <a:prstGeom prst="ellipse">
                  <a:avLst/>
                </a:prstGeom>
                <a:grpFill/>
                <a:ln w="19050">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769" name="Freeform 9">
                <a:extLst>
                  <a:ext uri="{FF2B5EF4-FFF2-40B4-BE49-F238E27FC236}">
                    <a16:creationId xmlns:a16="http://schemas.microsoft.com/office/drawing/2014/main" id="{5754EDA7-6DCC-4DD7-BCB4-09104A48C13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70" name="Freeform 448">
                <a:extLst>
                  <a:ext uri="{FF2B5EF4-FFF2-40B4-BE49-F238E27FC236}">
                    <a16:creationId xmlns:a16="http://schemas.microsoft.com/office/drawing/2014/main" id="{6F05E337-A7C1-4B42-BD87-779E57B660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71" name="Freeform 5">
                <a:extLst>
                  <a:ext uri="{FF2B5EF4-FFF2-40B4-BE49-F238E27FC236}">
                    <a16:creationId xmlns:a16="http://schemas.microsoft.com/office/drawing/2014/main" id="{EE6651DF-F377-40AC-99C6-D2914BF0CBD2}"/>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772" name="Group 771">
                <a:extLst>
                  <a:ext uri="{FF2B5EF4-FFF2-40B4-BE49-F238E27FC236}">
                    <a16:creationId xmlns:a16="http://schemas.microsoft.com/office/drawing/2014/main" id="{D44B5479-DAD6-43B8-8D79-661AC7D5A4A0}"/>
                  </a:ext>
                </a:extLst>
              </p:cNvPr>
              <p:cNvGrpSpPr/>
              <p:nvPr/>
            </p:nvGrpSpPr>
            <p:grpSpPr>
              <a:xfrm>
                <a:off x="9528781" y="4077410"/>
                <a:ext cx="97135" cy="181233"/>
                <a:chOff x="4064485" y="1802065"/>
                <a:chExt cx="240628" cy="227361"/>
              </a:xfrm>
              <a:noFill/>
            </p:grpSpPr>
            <p:sp>
              <p:nvSpPr>
                <p:cNvPr id="777" name="Line 46">
                  <a:extLst>
                    <a:ext uri="{FF2B5EF4-FFF2-40B4-BE49-F238E27FC236}">
                      <a16:creationId xmlns:a16="http://schemas.microsoft.com/office/drawing/2014/main" id="{43779392-D854-4996-AF6F-147307963669}"/>
                    </a:ext>
                  </a:extLst>
                </p:cNvPr>
                <p:cNvSpPr>
                  <a:spLocks noChangeShapeType="1"/>
                </p:cNvSpPr>
                <p:nvPr/>
              </p:nvSpPr>
              <p:spPr bwMode="auto">
                <a:xfrm flipH="1">
                  <a:off x="4064485" y="1802065"/>
                  <a:ext cx="240620" cy="0"/>
                </a:xfrm>
                <a:prstGeom prst="line">
                  <a:avLst/>
                </a:pr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78" name="Line 47">
                  <a:extLst>
                    <a:ext uri="{FF2B5EF4-FFF2-40B4-BE49-F238E27FC236}">
                      <a16:creationId xmlns:a16="http://schemas.microsoft.com/office/drawing/2014/main" id="{2555A14C-24D9-4B02-801C-25FC0A837D9A}"/>
                    </a:ext>
                  </a:extLst>
                </p:cNvPr>
                <p:cNvSpPr>
                  <a:spLocks noChangeShapeType="1"/>
                </p:cNvSpPr>
                <p:nvPr/>
              </p:nvSpPr>
              <p:spPr bwMode="auto">
                <a:xfrm>
                  <a:off x="4064489" y="1917069"/>
                  <a:ext cx="240620" cy="0"/>
                </a:xfrm>
                <a:prstGeom prst="line">
                  <a:avLst/>
                </a:pr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79" name="Line 54">
                  <a:extLst>
                    <a:ext uri="{FF2B5EF4-FFF2-40B4-BE49-F238E27FC236}">
                      <a16:creationId xmlns:a16="http://schemas.microsoft.com/office/drawing/2014/main" id="{CA5D1864-B8FE-496B-82AB-568FC6B88C22}"/>
                    </a:ext>
                  </a:extLst>
                </p:cNvPr>
                <p:cNvSpPr>
                  <a:spLocks noChangeShapeType="1"/>
                </p:cNvSpPr>
                <p:nvPr/>
              </p:nvSpPr>
              <p:spPr bwMode="auto">
                <a:xfrm flipH="1">
                  <a:off x="4064493" y="2029426"/>
                  <a:ext cx="240620" cy="0"/>
                </a:xfrm>
                <a:prstGeom prst="line">
                  <a:avLst/>
                </a:pr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773" name="Freeform: Shape 168">
                <a:extLst>
                  <a:ext uri="{FF2B5EF4-FFF2-40B4-BE49-F238E27FC236}">
                    <a16:creationId xmlns:a16="http://schemas.microsoft.com/office/drawing/2014/main" id="{139D9A4F-93FF-4E72-9AFD-367A63FA433D}"/>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rgbClr val="0078D7"/>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774" name="Group 773">
                <a:extLst>
                  <a:ext uri="{FF2B5EF4-FFF2-40B4-BE49-F238E27FC236}">
                    <a16:creationId xmlns:a16="http://schemas.microsoft.com/office/drawing/2014/main" id="{DA2FE695-946F-4718-9A54-74BDF917701A}"/>
                  </a:ext>
                </a:extLst>
              </p:cNvPr>
              <p:cNvGrpSpPr/>
              <p:nvPr/>
            </p:nvGrpSpPr>
            <p:grpSpPr>
              <a:xfrm>
                <a:off x="9855639" y="3437294"/>
                <a:ext cx="97133" cy="89562"/>
                <a:chOff x="9766486" y="4221497"/>
                <a:chExt cx="118215" cy="109717"/>
              </a:xfrm>
            </p:grpSpPr>
            <p:sp>
              <p:nvSpPr>
                <p:cNvPr id="775" name="Line 47">
                  <a:extLst>
                    <a:ext uri="{FF2B5EF4-FFF2-40B4-BE49-F238E27FC236}">
                      <a16:creationId xmlns:a16="http://schemas.microsoft.com/office/drawing/2014/main" id="{0198489B-9170-4826-85D9-2BEC8C6FF9E4}"/>
                    </a:ext>
                  </a:extLst>
                </p:cNvPr>
                <p:cNvSpPr>
                  <a:spLocks noChangeShapeType="1"/>
                </p:cNvSpPr>
                <p:nvPr/>
              </p:nvSpPr>
              <p:spPr bwMode="auto">
                <a:xfrm>
                  <a:off x="9766486" y="4221497"/>
                  <a:ext cx="118214"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76" name="Line 54">
                  <a:extLst>
                    <a:ext uri="{FF2B5EF4-FFF2-40B4-BE49-F238E27FC236}">
                      <a16:creationId xmlns:a16="http://schemas.microsoft.com/office/drawing/2014/main" id="{F701F9A3-75E6-423A-9A70-E79733C6611B}"/>
                    </a:ext>
                  </a:extLst>
                </p:cNvPr>
                <p:cNvSpPr>
                  <a:spLocks noChangeShapeType="1"/>
                </p:cNvSpPr>
                <p:nvPr/>
              </p:nvSpPr>
              <p:spPr bwMode="auto">
                <a:xfrm flipH="1">
                  <a:off x="9766486" y="4331214"/>
                  <a:ext cx="118215"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835" name="Group 834">
              <a:extLst>
                <a:ext uri="{FF2B5EF4-FFF2-40B4-BE49-F238E27FC236}">
                  <a16:creationId xmlns:a16="http://schemas.microsoft.com/office/drawing/2014/main" id="{9D4496D9-4F8D-C041-9F04-95A8A929666F}"/>
                </a:ext>
              </a:extLst>
            </p:cNvPr>
            <p:cNvGrpSpPr/>
            <p:nvPr/>
          </p:nvGrpSpPr>
          <p:grpSpPr>
            <a:xfrm>
              <a:off x="11049068" y="4106627"/>
              <a:ext cx="383197" cy="291716"/>
              <a:chOff x="2502877" y="2643553"/>
              <a:chExt cx="3651737" cy="2779942"/>
            </a:xfrm>
          </p:grpSpPr>
          <p:cxnSp>
            <p:nvCxnSpPr>
              <p:cNvPr id="836" name="Straight Connector 835">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173" name="Rectangle 172">
              <a:extLst>
                <a:ext uri="{FF2B5EF4-FFF2-40B4-BE49-F238E27FC236}">
                  <a16:creationId xmlns:a16="http://schemas.microsoft.com/office/drawing/2014/main" id="{F815E56E-83A2-4DDA-8B20-800B4C649FBD}"/>
                </a:ext>
              </a:extLst>
            </p:cNvPr>
            <p:cNvSpPr/>
            <p:nvPr/>
          </p:nvSpPr>
          <p:spPr>
            <a:xfrm>
              <a:off x="4289617" y="3147591"/>
              <a:ext cx="1020687" cy="5078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t>Load flat files</a:t>
              </a:r>
            </a:p>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t>into data lake on a schedule</a:t>
              </a:r>
            </a:p>
          </p:txBody>
        </p:sp>
        <p:sp>
          <p:nvSpPr>
            <p:cNvPr id="73" name="TextBox 72">
              <a:extLst>
                <a:ext uri="{FF2B5EF4-FFF2-40B4-BE49-F238E27FC236}">
                  <a16:creationId xmlns:a16="http://schemas.microsoft.com/office/drawing/2014/main" id="{38F72D59-90D1-40AB-968E-9C182454D162}"/>
                </a:ext>
              </a:extLst>
            </p:cNvPr>
            <p:cNvSpPr txBox="1"/>
            <p:nvPr/>
          </p:nvSpPr>
          <p:spPr>
            <a:xfrm>
              <a:off x="6228098" y="2912449"/>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  </a:t>
              </a:r>
              <a:r>
                <a:rPr kumimoji="0" lang="en-US" sz="1400" b="0" i="0" u="none" strike="noStrike" kern="0" cap="none" spc="0" normalizeH="0" baseline="0" noProof="0">
                  <a:ln>
                    <a:noFill/>
                  </a:ln>
                  <a:solidFill>
                    <a:srgbClr val="0078D7"/>
                  </a:solidFill>
                  <a:effectLst/>
                  <a:uLnTx/>
                  <a:uFillTx/>
                  <a:latin typeface="Segoe UI Semibold"/>
                  <a:ea typeface="+mn-ea"/>
                  <a:cs typeface="Segoe UI Semibold" panose="020B0702040204020203" pitchFamily="34" charset="0"/>
                </a:rPr>
                <a:t>Data storage</a:t>
              </a:r>
            </a:p>
          </p:txBody>
        </p:sp>
        <p:sp>
          <p:nvSpPr>
            <p:cNvPr id="74" name="TextBox 73">
              <a:extLst>
                <a:ext uri="{FF2B5EF4-FFF2-40B4-BE49-F238E27FC236}">
                  <a16:creationId xmlns:a16="http://schemas.microsoft.com/office/drawing/2014/main" id="{C4A319EB-C638-4C13-9B03-F1E9568604B1}"/>
                </a:ext>
              </a:extLst>
            </p:cNvPr>
            <p:cNvSpPr txBox="1"/>
            <p:nvPr/>
          </p:nvSpPr>
          <p:spPr>
            <a:xfrm>
              <a:off x="3065628" y="6116018"/>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panose="020B0702040204020203" pitchFamily="34" charset="0"/>
                </a:rPr>
                <a:t> Transactional storage</a:t>
              </a:r>
            </a:p>
          </p:txBody>
        </p:sp>
        <p:sp>
          <p:nvSpPr>
            <p:cNvPr id="75" name="Rectangle: Rounded Corners 524">
              <a:extLst>
                <a:ext uri="{FF2B5EF4-FFF2-40B4-BE49-F238E27FC236}">
                  <a16:creationId xmlns:a16="http://schemas.microsoft.com/office/drawing/2014/main" id="{9B4B238D-69E7-4BE3-8535-880F58834781}"/>
                </a:ext>
              </a:extLst>
            </p:cNvPr>
            <p:cNvSpPr/>
            <p:nvPr/>
          </p:nvSpPr>
          <p:spPr bwMode="auto">
            <a:xfrm>
              <a:off x="2591472" y="5004823"/>
              <a:ext cx="1740908" cy="995646"/>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cxnSp>
          <p:nvCxnSpPr>
            <p:cNvPr id="77" name="Straight Arrow Connector 76">
              <a:extLst>
                <a:ext uri="{FF2B5EF4-FFF2-40B4-BE49-F238E27FC236}">
                  <a16:creationId xmlns:a16="http://schemas.microsoft.com/office/drawing/2014/main" id="{EB67114C-D97A-4AC1-8955-5F6BFDF1FDF3}"/>
                </a:ext>
              </a:extLst>
            </p:cNvPr>
            <p:cNvCxnSpPr>
              <a:cxnSpLocks/>
            </p:cNvCxnSpPr>
            <p:nvPr/>
          </p:nvCxnSpPr>
          <p:spPr>
            <a:xfrm>
              <a:off x="1614369" y="5515579"/>
              <a:ext cx="972077" cy="0"/>
            </a:xfrm>
            <a:prstGeom prst="straightConnector1">
              <a:avLst/>
            </a:prstGeom>
            <a:noFill/>
            <a:ln w="19050" cap="flat" cmpd="sng" algn="ctr">
              <a:solidFill>
                <a:schemeClr val="tx1"/>
              </a:solidFill>
              <a:prstDash val="sysDot"/>
              <a:headEnd type="none"/>
              <a:tailEnd type="arrow" w="lg" len="med"/>
            </a:ln>
            <a:effectLst/>
          </p:spPr>
        </p:cxnSp>
        <p:sp>
          <p:nvSpPr>
            <p:cNvPr id="82" name="Rectangle 81">
              <a:extLst>
                <a:ext uri="{FF2B5EF4-FFF2-40B4-BE49-F238E27FC236}">
                  <a16:creationId xmlns:a16="http://schemas.microsoft.com/office/drawing/2014/main" id="{E04322E9-C07A-4537-8617-8BF0D8E2C51A}"/>
                </a:ext>
              </a:extLst>
            </p:cNvPr>
            <p:cNvSpPr/>
            <p:nvPr/>
          </p:nvSpPr>
          <p:spPr>
            <a:xfrm>
              <a:off x="1462123" y="5544945"/>
              <a:ext cx="1045319" cy="6463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t>Applications manage their transactional data directly</a:t>
              </a:r>
            </a:p>
          </p:txBody>
        </p:sp>
        <p:cxnSp>
          <p:nvCxnSpPr>
            <p:cNvPr id="83" name="Connector: Elbow 544">
              <a:extLst>
                <a:ext uri="{FF2B5EF4-FFF2-40B4-BE49-F238E27FC236}">
                  <a16:creationId xmlns:a16="http://schemas.microsoft.com/office/drawing/2014/main" id="{3920FA68-5AA7-4B4F-8E89-D0B3650AA487}"/>
                </a:ext>
              </a:extLst>
            </p:cNvPr>
            <p:cNvCxnSpPr>
              <a:cxnSpLocks/>
              <a:stCxn id="85" idx="3"/>
            </p:cNvCxnSpPr>
            <p:nvPr/>
          </p:nvCxnSpPr>
          <p:spPr>
            <a:xfrm>
              <a:off x="8748898" y="2021905"/>
              <a:ext cx="559037" cy="985900"/>
            </a:xfrm>
            <a:prstGeom prst="bentConnector2">
              <a:avLst/>
            </a:prstGeom>
            <a:noFill/>
            <a:ln w="19050" cap="flat" cmpd="sng" algn="ctr">
              <a:solidFill>
                <a:schemeClr val="tx1"/>
              </a:solidFill>
              <a:prstDash val="sysDot"/>
              <a:headEnd type="none"/>
              <a:tailEnd type="arrow" w="lg" len="med"/>
            </a:ln>
            <a:effectLst/>
          </p:spPr>
        </p:cxnSp>
        <p:sp>
          <p:nvSpPr>
            <p:cNvPr id="84" name="TextBox 83">
              <a:extLst>
                <a:ext uri="{FF2B5EF4-FFF2-40B4-BE49-F238E27FC236}">
                  <a16:creationId xmlns:a16="http://schemas.microsoft.com/office/drawing/2014/main" id="{828423C4-F757-41DB-9820-8118AEC8AAFB}"/>
                </a:ext>
              </a:extLst>
            </p:cNvPr>
            <p:cNvSpPr txBox="1"/>
            <p:nvPr/>
          </p:nvSpPr>
          <p:spPr>
            <a:xfrm>
              <a:off x="6814826" y="1310865"/>
              <a:ext cx="2080953" cy="291747"/>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panose="020B0702040204020203" pitchFamily="34" charset="0"/>
                </a:rPr>
                <a:t>Data preparation</a:t>
              </a:r>
            </a:p>
          </p:txBody>
        </p:sp>
        <p:sp>
          <p:nvSpPr>
            <p:cNvPr id="85" name="Rectangle: Rounded Corners 498">
              <a:extLst>
                <a:ext uri="{FF2B5EF4-FFF2-40B4-BE49-F238E27FC236}">
                  <a16:creationId xmlns:a16="http://schemas.microsoft.com/office/drawing/2014/main" id="{8C0E8DDF-895E-4115-B7B7-339A25AD897A}"/>
                </a:ext>
              </a:extLst>
            </p:cNvPr>
            <p:cNvSpPr/>
            <p:nvPr/>
          </p:nvSpPr>
          <p:spPr bwMode="auto">
            <a:xfrm>
              <a:off x="6961708" y="1558197"/>
              <a:ext cx="1787190" cy="927415"/>
            </a:xfrm>
            <a:prstGeom prst="roundRect">
              <a:avLst>
                <a:gd name="adj" fmla="val 9426"/>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90" name="Rectangle 89">
              <a:extLst>
                <a:ext uri="{FF2B5EF4-FFF2-40B4-BE49-F238E27FC236}">
                  <a16:creationId xmlns:a16="http://schemas.microsoft.com/office/drawing/2014/main" id="{390F73FF-8CC6-4554-9001-492D129E08D5}"/>
                </a:ext>
              </a:extLst>
            </p:cNvPr>
            <p:cNvSpPr/>
            <p:nvPr/>
          </p:nvSpPr>
          <p:spPr>
            <a:xfrm>
              <a:off x="5667986" y="1704877"/>
              <a:ext cx="1213283" cy="369332"/>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t>Read data from files using DBFS</a:t>
              </a:r>
            </a:p>
          </p:txBody>
        </p:sp>
        <p:sp>
          <p:nvSpPr>
            <p:cNvPr id="91" name="Rectangle 90">
              <a:extLst>
                <a:ext uri="{FF2B5EF4-FFF2-40B4-BE49-F238E27FC236}">
                  <a16:creationId xmlns:a16="http://schemas.microsoft.com/office/drawing/2014/main" id="{1E7096E0-BB48-461F-85D8-6D084696E3F2}"/>
                </a:ext>
              </a:extLst>
            </p:cNvPr>
            <p:cNvSpPr/>
            <p:nvPr/>
          </p:nvSpPr>
          <p:spPr>
            <a:xfrm>
              <a:off x="4114248" y="5571398"/>
              <a:ext cx="1060158" cy="5078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t>Extract and transform relational data</a:t>
              </a:r>
            </a:p>
          </p:txBody>
        </p:sp>
        <p:sp>
          <p:nvSpPr>
            <p:cNvPr id="92" name="Rectangle 91">
              <a:extLst>
                <a:ext uri="{FF2B5EF4-FFF2-40B4-BE49-F238E27FC236}">
                  <a16:creationId xmlns:a16="http://schemas.microsoft.com/office/drawing/2014/main" id="{6713F881-1534-44C4-8494-CCC98C8E1C5B}"/>
                </a:ext>
              </a:extLst>
            </p:cNvPr>
            <p:cNvSpPr/>
            <p:nvPr/>
          </p:nvSpPr>
          <p:spPr>
            <a:xfrm>
              <a:off x="7443125" y="3725286"/>
              <a:ext cx="917344" cy="369332"/>
            </a:xfrm>
            <a:prstGeom prst="rect">
              <a:avLst/>
            </a:prstGeom>
          </p:spPr>
          <p:txBody>
            <a:bodyPr wrap="squar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t>Load into SQL DW tables</a:t>
              </a:r>
            </a:p>
          </p:txBody>
        </p:sp>
        <p:sp>
          <p:nvSpPr>
            <p:cNvPr id="96" name="Rectangle: Rounded Corners 528">
              <a:extLst>
                <a:ext uri="{FF2B5EF4-FFF2-40B4-BE49-F238E27FC236}">
                  <a16:creationId xmlns:a16="http://schemas.microsoft.com/office/drawing/2014/main" id="{CDF4FE5F-27EF-46CC-BDDF-53178D374EDE}"/>
                </a:ext>
              </a:extLst>
            </p:cNvPr>
            <p:cNvSpPr/>
            <p:nvPr/>
          </p:nvSpPr>
          <p:spPr bwMode="auto">
            <a:xfrm>
              <a:off x="5304974" y="4986568"/>
              <a:ext cx="959857"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97" name="TextBox 96">
              <a:extLst>
                <a:ext uri="{FF2B5EF4-FFF2-40B4-BE49-F238E27FC236}">
                  <a16:creationId xmlns:a16="http://schemas.microsoft.com/office/drawing/2014/main" id="{96B76400-CC6D-41A0-89A8-1F7AA6077986}"/>
                </a:ext>
              </a:extLst>
            </p:cNvPr>
            <p:cNvSpPr txBox="1"/>
            <p:nvPr/>
          </p:nvSpPr>
          <p:spPr>
            <a:xfrm>
              <a:off x="5347720" y="6112110"/>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panose="020B0702040204020203" pitchFamily="34" charset="0"/>
                </a:rPr>
                <a:t>Data prep. </a:t>
              </a:r>
            </a:p>
          </p:txBody>
        </p:sp>
        <p:cxnSp>
          <p:nvCxnSpPr>
            <p:cNvPr id="104" name="Straight Arrow Connector 103">
              <a:extLst>
                <a:ext uri="{FF2B5EF4-FFF2-40B4-BE49-F238E27FC236}">
                  <a16:creationId xmlns:a16="http://schemas.microsoft.com/office/drawing/2014/main" id="{EB67114C-D97A-4AC1-8955-5F6BFDF1FDF3}"/>
                </a:ext>
              </a:extLst>
            </p:cNvPr>
            <p:cNvCxnSpPr>
              <a:cxnSpLocks/>
              <a:endCxn id="96" idx="1"/>
            </p:cNvCxnSpPr>
            <p:nvPr/>
          </p:nvCxnSpPr>
          <p:spPr>
            <a:xfrm flipV="1">
              <a:off x="4327094" y="5498738"/>
              <a:ext cx="977880" cy="16124"/>
            </a:xfrm>
            <a:prstGeom prst="straightConnector1">
              <a:avLst/>
            </a:prstGeom>
            <a:noFill/>
            <a:ln w="19050" cap="flat" cmpd="sng" algn="ctr">
              <a:solidFill>
                <a:schemeClr val="tx1"/>
              </a:solidFill>
              <a:prstDash val="sysDot"/>
              <a:headEnd type="none"/>
              <a:tailEnd type="arrow" w="lg" len="med"/>
            </a:ln>
            <a:effectLst/>
          </p:spPr>
        </p:cxnSp>
        <p:cxnSp>
          <p:nvCxnSpPr>
            <p:cNvPr id="105" name="Connector: Elbow 126">
              <a:extLst>
                <a:ext uri="{FF2B5EF4-FFF2-40B4-BE49-F238E27FC236}">
                  <a16:creationId xmlns:a16="http://schemas.microsoft.com/office/drawing/2014/main" id="{0D88A946-8C63-42F4-B0C2-59A7FC45C303}"/>
                </a:ext>
              </a:extLst>
            </p:cNvPr>
            <p:cNvCxnSpPr>
              <a:cxnSpLocks/>
              <a:stCxn id="96" idx="3"/>
              <a:endCxn id="657" idx="2"/>
            </p:cNvCxnSpPr>
            <p:nvPr/>
          </p:nvCxnSpPr>
          <p:spPr>
            <a:xfrm flipV="1">
              <a:off x="6264831" y="4295512"/>
              <a:ext cx="353244" cy="1203226"/>
            </a:xfrm>
            <a:prstGeom prst="bentConnector2">
              <a:avLst/>
            </a:prstGeom>
            <a:noFill/>
            <a:ln w="19050" cap="flat" cmpd="sng" algn="ctr">
              <a:solidFill>
                <a:schemeClr val="tx1"/>
              </a:solidFill>
              <a:prstDash val="sysDot"/>
              <a:headEnd type="none"/>
              <a:tailEnd type="arrow" w="lg" len="med"/>
            </a:ln>
            <a:effectLst/>
          </p:spPr>
        </p:cxnSp>
        <p:cxnSp>
          <p:nvCxnSpPr>
            <p:cNvPr id="106" name="Straight Arrow Connector 105">
              <a:extLst>
                <a:ext uri="{FF2B5EF4-FFF2-40B4-BE49-F238E27FC236}">
                  <a16:creationId xmlns:a16="http://schemas.microsoft.com/office/drawing/2014/main" id="{50B1F537-DA96-4AB2-882B-882331AE8D25}"/>
                </a:ext>
              </a:extLst>
            </p:cNvPr>
            <p:cNvCxnSpPr>
              <a:cxnSpLocks/>
            </p:cNvCxnSpPr>
            <p:nvPr/>
          </p:nvCxnSpPr>
          <p:spPr>
            <a:xfrm>
              <a:off x="10011605" y="3678625"/>
              <a:ext cx="570529" cy="0"/>
            </a:xfrm>
            <a:prstGeom prst="straightConnector1">
              <a:avLst/>
            </a:prstGeom>
            <a:noFill/>
            <a:ln w="19050" cap="flat" cmpd="sng" algn="ctr">
              <a:solidFill>
                <a:schemeClr val="tx1"/>
              </a:solidFill>
              <a:prstDash val="sysDot"/>
              <a:headEnd type="none"/>
              <a:tailEnd type="none"/>
            </a:ln>
            <a:effectLst/>
          </p:spPr>
        </p:cxnSp>
        <p:sp>
          <p:nvSpPr>
            <p:cNvPr id="107" name="TextBox 106">
              <a:extLst>
                <a:ext uri="{FF2B5EF4-FFF2-40B4-BE49-F238E27FC236}">
                  <a16:creationId xmlns:a16="http://schemas.microsoft.com/office/drawing/2014/main" id="{DCBBF47A-43A9-4100-B67B-1CA9D2E8A805}"/>
                </a:ext>
              </a:extLst>
            </p:cNvPr>
            <p:cNvSpPr txBox="1"/>
            <p:nvPr/>
          </p:nvSpPr>
          <p:spPr>
            <a:xfrm>
              <a:off x="8968642" y="4926607"/>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panose="020B0702040204020203" pitchFamily="34" charset="0"/>
                </a:rPr>
                <a:t>Serving</a:t>
              </a:r>
            </a:p>
          </p:txBody>
        </p:sp>
        <p:sp>
          <p:nvSpPr>
            <p:cNvPr id="108" name="Rectangle: Rounded Corners 514">
              <a:extLst>
                <a:ext uri="{FF2B5EF4-FFF2-40B4-BE49-F238E27FC236}">
                  <a16:creationId xmlns:a16="http://schemas.microsoft.com/office/drawing/2014/main" id="{B6320325-1F01-4AC0-8D3C-96AA5530B02F}"/>
                </a:ext>
              </a:extLst>
            </p:cNvPr>
            <p:cNvSpPr/>
            <p:nvPr/>
          </p:nvSpPr>
          <p:spPr bwMode="auto">
            <a:xfrm>
              <a:off x="8634154" y="3037098"/>
              <a:ext cx="1377451" cy="1857405"/>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20" name="Rectangle 119">
              <a:extLst>
                <a:ext uri="{FF2B5EF4-FFF2-40B4-BE49-F238E27FC236}">
                  <a16:creationId xmlns:a16="http://schemas.microsoft.com/office/drawing/2014/main" id="{FC9A5598-8B0D-4829-93D8-97513A90E1AC}"/>
                </a:ext>
              </a:extLst>
            </p:cNvPr>
            <p:cNvSpPr/>
            <p:nvPr/>
          </p:nvSpPr>
          <p:spPr>
            <a:xfrm>
              <a:off x="8721691" y="1679925"/>
              <a:ext cx="1331450" cy="5078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t>Load processed data into tables optimized for analytics</a:t>
              </a:r>
            </a:p>
          </p:txBody>
        </p:sp>
        <p:pic>
          <p:nvPicPr>
            <p:cNvPr id="121" name="Picture 120">
              <a:extLst>
                <a:ext uri="{FF2B5EF4-FFF2-40B4-BE49-F238E27FC236}">
                  <a16:creationId xmlns:a16="http://schemas.microsoft.com/office/drawing/2014/main" id="{7551B649-A76E-944F-96FA-B2ADFD85DD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2298" y="3339934"/>
              <a:ext cx="397613" cy="397613"/>
            </a:xfrm>
            <a:prstGeom prst="rect">
              <a:avLst/>
            </a:prstGeom>
          </p:spPr>
        </p:pic>
        <p:pic>
          <p:nvPicPr>
            <p:cNvPr id="122" name="Picture 121">
              <a:extLst>
                <a:ext uri="{FF2B5EF4-FFF2-40B4-BE49-F238E27FC236}">
                  <a16:creationId xmlns:a16="http://schemas.microsoft.com/office/drawing/2014/main" id="{EC7675BC-04A4-FE42-A283-5149611C20D8}"/>
                </a:ext>
              </a:extLst>
            </p:cNvPr>
            <p:cNvPicPr>
              <a:picLocks noChangeAspect="1"/>
            </p:cNvPicPr>
            <p:nvPr/>
          </p:nvPicPr>
          <p:blipFill>
            <a:blip r:embed="rId5"/>
            <a:stretch>
              <a:fillRect/>
            </a:stretch>
          </p:blipFill>
          <p:spPr>
            <a:xfrm>
              <a:off x="6359879" y="3293888"/>
              <a:ext cx="516393" cy="516392"/>
            </a:xfrm>
            <a:prstGeom prst="rect">
              <a:avLst/>
            </a:prstGeom>
          </p:spPr>
        </p:pic>
        <p:pic>
          <p:nvPicPr>
            <p:cNvPr id="132" name="Picture 131">
              <a:extLst>
                <a:ext uri="{FF2B5EF4-FFF2-40B4-BE49-F238E27FC236}">
                  <a16:creationId xmlns:a16="http://schemas.microsoft.com/office/drawing/2014/main" id="{96B39E68-DBED-A448-8758-CD93872CBA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1840" y="5124595"/>
              <a:ext cx="426125" cy="426125"/>
            </a:xfrm>
            <a:prstGeom prst="rect">
              <a:avLst/>
            </a:prstGeom>
          </p:spPr>
        </p:pic>
        <p:pic>
          <p:nvPicPr>
            <p:cNvPr id="133" name="Picture 132">
              <a:extLst>
                <a:ext uri="{FF2B5EF4-FFF2-40B4-BE49-F238E27FC236}">
                  <a16:creationId xmlns:a16="http://schemas.microsoft.com/office/drawing/2014/main" id="{76D10275-9116-2741-8978-602CD5C891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4870" y="1679925"/>
              <a:ext cx="860866" cy="451476"/>
            </a:xfrm>
            <a:prstGeom prst="rect">
              <a:avLst/>
            </a:prstGeom>
          </p:spPr>
        </p:pic>
        <p:sp>
          <p:nvSpPr>
            <p:cNvPr id="98" name="TextBox 97">
              <a:extLst>
                <a:ext uri="{FF2B5EF4-FFF2-40B4-BE49-F238E27FC236}">
                  <a16:creationId xmlns:a16="http://schemas.microsoft.com/office/drawing/2014/main" id="{F1EF0FD5-987F-D84F-A3B8-ED5AC1F2C904}"/>
                </a:ext>
              </a:extLst>
            </p:cNvPr>
            <p:cNvSpPr txBox="1"/>
            <p:nvPr/>
          </p:nvSpPr>
          <p:spPr>
            <a:xfrm>
              <a:off x="6217325" y="3868639"/>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t>Azure Storage/</a:t>
              </a:r>
              <a:br>
                <a:rPr kumimoji="0" lang="en-US" sz="9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t>Data Lake Store</a:t>
              </a:r>
            </a:p>
          </p:txBody>
        </p:sp>
        <p:sp>
          <p:nvSpPr>
            <p:cNvPr id="99" name="TextBox 98">
              <a:extLst>
                <a:ext uri="{FF2B5EF4-FFF2-40B4-BE49-F238E27FC236}">
                  <a16:creationId xmlns:a16="http://schemas.microsoft.com/office/drawing/2014/main" id="{707C888D-E8D9-6243-82FD-6712BC5007C5}"/>
                </a:ext>
              </a:extLst>
            </p:cNvPr>
            <p:cNvSpPr txBox="1"/>
            <p:nvPr/>
          </p:nvSpPr>
          <p:spPr>
            <a:xfrm>
              <a:off x="8975055" y="4197897"/>
              <a:ext cx="779059" cy="124650"/>
            </a:xfrm>
            <a:prstGeom prst="rect">
              <a:avLst/>
            </a:prstGeom>
            <a:noFill/>
          </p:spPr>
          <p:txBody>
            <a:bodyPr wrap="none" lIns="0" tIns="45720" rIns="0" bIns="0" rtlCol="0" anchor="t" anchorCtr="0">
              <a:no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t>Azure Synapse Analytics</a:t>
              </a:r>
            </a:p>
          </p:txBody>
        </p:sp>
        <p:sp>
          <p:nvSpPr>
            <p:cNvPr id="100" name="Rectangle 99">
              <a:extLst>
                <a:ext uri="{FF2B5EF4-FFF2-40B4-BE49-F238E27FC236}">
                  <a16:creationId xmlns:a16="http://schemas.microsoft.com/office/drawing/2014/main" id="{CC602E6A-6252-2E46-8CAE-66977A460B54}"/>
                </a:ext>
              </a:extLst>
            </p:cNvPr>
            <p:cNvSpPr/>
            <p:nvPr/>
          </p:nvSpPr>
          <p:spPr>
            <a:xfrm>
              <a:off x="7426500" y="2140547"/>
              <a:ext cx="857607" cy="138499"/>
            </a:xfrm>
            <a:prstGeom prst="rect">
              <a:avLst/>
            </a:prstGeom>
          </p:spPr>
          <p:txBody>
            <a:bodyPr wrap="none" lIns="0" tIns="45720" rIns="0" bIns="0" anchor="t" anchorCtr="0">
              <a:no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t>Azure Databricks</a:t>
              </a:r>
            </a:p>
          </p:txBody>
        </p:sp>
        <p:sp>
          <p:nvSpPr>
            <p:cNvPr id="101" name="TextBox 100">
              <a:extLst>
                <a:ext uri="{FF2B5EF4-FFF2-40B4-BE49-F238E27FC236}">
                  <a16:creationId xmlns:a16="http://schemas.microsoft.com/office/drawing/2014/main" id="{1E53F5D0-287F-044D-8862-CF7C13B87CAD}"/>
                </a:ext>
              </a:extLst>
            </p:cNvPr>
            <p:cNvSpPr txBox="1"/>
            <p:nvPr/>
          </p:nvSpPr>
          <p:spPr>
            <a:xfrm>
              <a:off x="3147731" y="3783653"/>
              <a:ext cx="620363"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t>Azure Data </a:t>
              </a:r>
              <a:br>
                <a:rPr kumimoji="0" lang="en-US" sz="9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t>Factory</a:t>
              </a:r>
            </a:p>
          </p:txBody>
        </p:sp>
        <p:sp>
          <p:nvSpPr>
            <p:cNvPr id="102" name="TextBox 101">
              <a:extLst>
                <a:ext uri="{FF2B5EF4-FFF2-40B4-BE49-F238E27FC236}">
                  <a16:creationId xmlns:a16="http://schemas.microsoft.com/office/drawing/2014/main" id="{1E94AF5E-B43B-604B-BC8D-C77461BDC3A5}"/>
                </a:ext>
              </a:extLst>
            </p:cNvPr>
            <p:cNvSpPr txBox="1"/>
            <p:nvPr/>
          </p:nvSpPr>
          <p:spPr>
            <a:xfrm>
              <a:off x="3061176" y="5714431"/>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t>SQL DB</a:t>
              </a:r>
            </a:p>
          </p:txBody>
        </p:sp>
        <p:sp>
          <p:nvSpPr>
            <p:cNvPr id="103" name="TextBox 102">
              <a:extLst>
                <a:ext uri="{FF2B5EF4-FFF2-40B4-BE49-F238E27FC236}">
                  <a16:creationId xmlns:a16="http://schemas.microsoft.com/office/drawing/2014/main" id="{8D8BE349-826D-D242-99B6-57CDF62F1A8E}"/>
                </a:ext>
              </a:extLst>
            </p:cNvPr>
            <p:cNvSpPr txBox="1"/>
            <p:nvPr/>
          </p:nvSpPr>
          <p:spPr>
            <a:xfrm>
              <a:off x="5384151" y="5629766"/>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t>Azure Data</a:t>
              </a:r>
              <a:br>
                <a:rPr kumimoji="0" lang="en-US" sz="9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t>Factory</a:t>
              </a:r>
            </a:p>
          </p:txBody>
        </p:sp>
        <p:grpSp>
          <p:nvGrpSpPr>
            <p:cNvPr id="110" name="Group 109">
              <a:extLst>
                <a:ext uri="{FF2B5EF4-FFF2-40B4-BE49-F238E27FC236}">
                  <a16:creationId xmlns:a16="http://schemas.microsoft.com/office/drawing/2014/main" id="{0775459B-AE5B-F548-B8BC-09BCC20C2F4E}"/>
                </a:ext>
              </a:extLst>
            </p:cNvPr>
            <p:cNvGrpSpPr/>
            <p:nvPr/>
          </p:nvGrpSpPr>
          <p:grpSpPr>
            <a:xfrm>
              <a:off x="3266947" y="5169955"/>
              <a:ext cx="389959" cy="516392"/>
              <a:chOff x="4176909" y="5489793"/>
              <a:chExt cx="321793" cy="426125"/>
            </a:xfrm>
          </p:grpSpPr>
          <p:sp>
            <p:nvSpPr>
              <p:cNvPr id="111" name="Freeform: Shape 551">
                <a:extLst>
                  <a:ext uri="{FF2B5EF4-FFF2-40B4-BE49-F238E27FC236}">
                    <a16:creationId xmlns:a16="http://schemas.microsoft.com/office/drawing/2014/main" id="{F2F8DE5A-EF78-FC4B-AC05-D63B71B054EC}"/>
                  </a:ext>
                </a:extLst>
              </p:cNvPr>
              <p:cNvSpPr/>
              <p:nvPr/>
            </p:nvSpPr>
            <p:spPr>
              <a:xfrm>
                <a:off x="4176909" y="5548155"/>
                <a:ext cx="159897" cy="367763"/>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2" name="Freeform: Shape 552">
                <a:extLst>
                  <a:ext uri="{FF2B5EF4-FFF2-40B4-BE49-F238E27FC236}">
                    <a16:creationId xmlns:a16="http://schemas.microsoft.com/office/drawing/2014/main" id="{F02F47A3-1874-BC48-BAC7-7760E41386FA}"/>
                  </a:ext>
                </a:extLst>
              </p:cNvPr>
              <p:cNvSpPr/>
              <p:nvPr/>
            </p:nvSpPr>
            <p:spPr>
              <a:xfrm>
                <a:off x="4335807" y="5548155"/>
                <a:ext cx="161896" cy="367763"/>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3" name="Freeform: Shape 553">
                <a:extLst>
                  <a:ext uri="{FF2B5EF4-FFF2-40B4-BE49-F238E27FC236}">
                    <a16:creationId xmlns:a16="http://schemas.microsoft.com/office/drawing/2014/main" id="{4D8053C4-068F-9246-B48B-F006987263AC}"/>
                  </a:ext>
                </a:extLst>
              </p:cNvPr>
              <p:cNvSpPr/>
              <p:nvPr/>
            </p:nvSpPr>
            <p:spPr>
              <a:xfrm>
                <a:off x="4176909" y="5489793"/>
                <a:ext cx="321793" cy="115925"/>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4" name="Freeform: Shape 554">
                <a:extLst>
                  <a:ext uri="{FF2B5EF4-FFF2-40B4-BE49-F238E27FC236}">
                    <a16:creationId xmlns:a16="http://schemas.microsoft.com/office/drawing/2014/main" id="{DE32BFC0-7A6F-8D48-AD5C-C2B3F0E9127B}"/>
                  </a:ext>
                </a:extLst>
              </p:cNvPr>
              <p:cNvSpPr/>
              <p:nvPr/>
            </p:nvSpPr>
            <p:spPr>
              <a:xfrm>
                <a:off x="4209888" y="5505982"/>
                <a:ext cx="255836" cy="75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5" name="Freeform: Shape 555">
                <a:extLst>
                  <a:ext uri="{FF2B5EF4-FFF2-40B4-BE49-F238E27FC236}">
                    <a16:creationId xmlns:a16="http://schemas.microsoft.com/office/drawing/2014/main" id="{0DBD9293-B536-DF40-9CCD-80E5B070FCD6}"/>
                  </a:ext>
                </a:extLst>
              </p:cNvPr>
              <p:cNvSpPr/>
              <p:nvPr/>
            </p:nvSpPr>
            <p:spPr>
              <a:xfrm>
                <a:off x="4209888" y="5506182"/>
                <a:ext cx="255836" cy="61961"/>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6" name="Freeform: Shape 556">
                <a:extLst>
                  <a:ext uri="{FF2B5EF4-FFF2-40B4-BE49-F238E27FC236}">
                    <a16:creationId xmlns:a16="http://schemas.microsoft.com/office/drawing/2014/main" id="{284D4950-5ECA-A84B-86B7-AE894297808B}"/>
                  </a:ext>
                </a:extLst>
              </p:cNvPr>
              <p:cNvSpPr/>
              <p:nvPr/>
            </p:nvSpPr>
            <p:spPr>
              <a:xfrm>
                <a:off x="4215885" y="5674474"/>
                <a:ext cx="65957" cy="99936"/>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8" name="Freeform: Shape 557">
                <a:extLst>
                  <a:ext uri="{FF2B5EF4-FFF2-40B4-BE49-F238E27FC236}">
                    <a16:creationId xmlns:a16="http://schemas.microsoft.com/office/drawing/2014/main" id="{B06ADBB5-9021-C643-8878-92B8CB8ECD92}"/>
                  </a:ext>
                </a:extLst>
              </p:cNvPr>
              <p:cNvSpPr/>
              <p:nvPr/>
            </p:nvSpPr>
            <p:spPr>
              <a:xfrm>
                <a:off x="4293234" y="5675071"/>
                <a:ext cx="103933" cy="111928"/>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9" name="Freeform: Shape 558">
                <a:extLst>
                  <a:ext uri="{FF2B5EF4-FFF2-40B4-BE49-F238E27FC236}">
                    <a16:creationId xmlns:a16="http://schemas.microsoft.com/office/drawing/2014/main" id="{BE948B04-8D78-6B44-AAB3-85FB73DAF661}"/>
                  </a:ext>
                </a:extLst>
              </p:cNvPr>
              <p:cNvSpPr/>
              <p:nvPr/>
            </p:nvSpPr>
            <p:spPr>
              <a:xfrm>
                <a:off x="4405761" y="5676472"/>
                <a:ext cx="57963" cy="97936"/>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endParaRPr>
              </a:p>
            </p:txBody>
          </p:sp>
        </p:grpSp>
        <p:sp>
          <p:nvSpPr>
            <p:cNvPr id="135" name="TextBox 134">
              <a:extLst>
                <a:ext uri="{FF2B5EF4-FFF2-40B4-BE49-F238E27FC236}">
                  <a16:creationId xmlns:a16="http://schemas.microsoft.com/office/drawing/2014/main" id="{A6E1E67B-CCC0-2C4D-8500-F8B4E32CFE1D}"/>
                </a:ext>
              </a:extLst>
            </p:cNvPr>
            <p:cNvSpPr txBox="1"/>
            <p:nvPr/>
          </p:nvSpPr>
          <p:spPr>
            <a:xfrm>
              <a:off x="10937700" y="4471968"/>
              <a:ext cx="605935"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t>Power BI</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t>Dashboards</a:t>
              </a:r>
            </a:p>
          </p:txBody>
        </p:sp>
        <p:sp>
          <p:nvSpPr>
            <p:cNvPr id="136" name="TextBox 135">
              <a:extLst>
                <a:ext uri="{FF2B5EF4-FFF2-40B4-BE49-F238E27FC236}">
                  <a16:creationId xmlns:a16="http://schemas.microsoft.com/office/drawing/2014/main" id="{4523AD3D-5D65-A641-9202-325ADB63421A}"/>
                </a:ext>
              </a:extLst>
            </p:cNvPr>
            <p:cNvSpPr txBox="1"/>
            <p:nvPr/>
          </p:nvSpPr>
          <p:spPr>
            <a:xfrm>
              <a:off x="272553" y="3909952"/>
              <a:ext cx="1341816" cy="427826"/>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t>Logs, files, and media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t>(unstructured)</a:t>
              </a:r>
            </a:p>
          </p:txBody>
        </p:sp>
        <p:sp>
          <p:nvSpPr>
            <p:cNvPr id="137" name="TextBox 136">
              <a:extLst>
                <a:ext uri="{FF2B5EF4-FFF2-40B4-BE49-F238E27FC236}">
                  <a16:creationId xmlns:a16="http://schemas.microsoft.com/office/drawing/2014/main" id="{7B7C1420-5E01-BE42-BA48-50923F6363C9}"/>
                </a:ext>
              </a:extLst>
            </p:cNvPr>
            <p:cNvSpPr txBox="1"/>
            <p:nvPr/>
          </p:nvSpPr>
          <p:spPr>
            <a:xfrm>
              <a:off x="10963053" y="3196100"/>
              <a:ext cx="623569"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t>Applications</a:t>
              </a:r>
            </a:p>
          </p:txBody>
        </p:sp>
        <p:sp>
          <p:nvSpPr>
            <p:cNvPr id="138" name="TextBox 137">
              <a:extLst>
                <a:ext uri="{FF2B5EF4-FFF2-40B4-BE49-F238E27FC236}">
                  <a16:creationId xmlns:a16="http://schemas.microsoft.com/office/drawing/2014/main" id="{9E893901-ECA3-984A-A8B3-141A7DAC9A8D}"/>
                </a:ext>
              </a:extLst>
            </p:cNvPr>
            <p:cNvSpPr txBox="1"/>
            <p:nvPr/>
          </p:nvSpPr>
          <p:spPr>
            <a:xfrm>
              <a:off x="272553" y="5306821"/>
              <a:ext cx="1341816" cy="374418"/>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t>Business and custom </a:t>
              </a:r>
              <a:br>
                <a:rPr kumimoji="0" lang="en-US" sz="9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t>apps (structured)</a:t>
              </a:r>
            </a:p>
          </p:txBody>
        </p:sp>
        <p:cxnSp>
          <p:nvCxnSpPr>
            <p:cNvPr id="124" name="Straight Arrow Connector 123">
              <a:extLst>
                <a:ext uri="{FF2B5EF4-FFF2-40B4-BE49-F238E27FC236}">
                  <a16:creationId xmlns:a16="http://schemas.microsoft.com/office/drawing/2014/main" id="{CFEEA089-2597-4E13-BF77-D490C293FFAF}"/>
                </a:ext>
              </a:extLst>
            </p:cNvPr>
            <p:cNvCxnSpPr>
              <a:cxnSpLocks/>
              <a:stCxn id="657" idx="3"/>
            </p:cNvCxnSpPr>
            <p:nvPr/>
          </p:nvCxnSpPr>
          <p:spPr>
            <a:xfrm flipV="1">
              <a:off x="7137532" y="3720621"/>
              <a:ext cx="1496621" cy="4814"/>
            </a:xfrm>
            <a:prstGeom prst="straightConnector1">
              <a:avLst/>
            </a:prstGeom>
            <a:noFill/>
            <a:ln w="19050" cap="flat" cmpd="sng" algn="ctr">
              <a:solidFill>
                <a:schemeClr val="tx1"/>
              </a:solidFill>
              <a:prstDash val="sysDot"/>
              <a:headEnd type="none"/>
              <a:tailEnd type="arrow" w="lg" len="med"/>
            </a:ln>
            <a:effectLst/>
          </p:spPr>
        </p:cxnSp>
        <p:cxnSp>
          <p:nvCxnSpPr>
            <p:cNvPr id="125" name="Straight Arrow Connector 124">
              <a:extLst>
                <a:ext uri="{FF2B5EF4-FFF2-40B4-BE49-F238E27FC236}">
                  <a16:creationId xmlns:a16="http://schemas.microsoft.com/office/drawing/2014/main" id="{E90D98AA-6208-456D-9259-498BA7F2CD5B}"/>
                </a:ext>
              </a:extLst>
            </p:cNvPr>
            <p:cNvCxnSpPr>
              <a:cxnSpLocks/>
            </p:cNvCxnSpPr>
            <p:nvPr/>
          </p:nvCxnSpPr>
          <p:spPr>
            <a:xfrm>
              <a:off x="1611290" y="3730227"/>
              <a:ext cx="1374432" cy="7829"/>
            </a:xfrm>
            <a:prstGeom prst="straightConnector1">
              <a:avLst/>
            </a:prstGeom>
            <a:noFill/>
            <a:ln w="19050" cap="flat" cmpd="sng" algn="ctr">
              <a:solidFill>
                <a:schemeClr val="tx1"/>
              </a:solidFill>
              <a:prstDash val="sysDot"/>
              <a:headEnd type="none"/>
              <a:tailEnd type="arrow" w="lg" len="med"/>
            </a:ln>
            <a:effectLst/>
          </p:spPr>
        </p:cxnSp>
        <p:cxnSp>
          <p:nvCxnSpPr>
            <p:cNvPr id="127" name="Straight Arrow Connector 126">
              <a:extLst>
                <a:ext uri="{FF2B5EF4-FFF2-40B4-BE49-F238E27FC236}">
                  <a16:creationId xmlns:a16="http://schemas.microsoft.com/office/drawing/2014/main" id="{7CECB556-7646-405E-BDEB-A4A0C3BC7414}"/>
                </a:ext>
              </a:extLst>
            </p:cNvPr>
            <p:cNvCxnSpPr>
              <a:cxnSpLocks/>
            </p:cNvCxnSpPr>
            <p:nvPr/>
          </p:nvCxnSpPr>
          <p:spPr>
            <a:xfrm flipV="1">
              <a:off x="3940123" y="3720621"/>
              <a:ext cx="2155197" cy="13847"/>
            </a:xfrm>
            <a:prstGeom prst="straightConnector1">
              <a:avLst/>
            </a:prstGeom>
            <a:noFill/>
            <a:ln w="19050" cap="flat" cmpd="sng" algn="ctr">
              <a:solidFill>
                <a:schemeClr val="tx1"/>
              </a:solidFill>
              <a:prstDash val="sysDot"/>
              <a:headEnd type="none"/>
              <a:tailEnd type="arrow" w="lg" len="med"/>
            </a:ln>
            <a:effectLst/>
          </p:spPr>
        </p:cxnSp>
        <p:cxnSp>
          <p:nvCxnSpPr>
            <p:cNvPr id="146" name="Connector: Elbow 544">
              <a:extLst>
                <a:ext uri="{FF2B5EF4-FFF2-40B4-BE49-F238E27FC236}">
                  <a16:creationId xmlns:a16="http://schemas.microsoft.com/office/drawing/2014/main" id="{A382A051-7B0C-4008-AF08-F29E952CDDAF}"/>
                </a:ext>
              </a:extLst>
            </p:cNvPr>
            <p:cNvCxnSpPr>
              <a:cxnSpLocks/>
            </p:cNvCxnSpPr>
            <p:nvPr/>
          </p:nvCxnSpPr>
          <p:spPr>
            <a:xfrm rot="5400000" flipH="1" flipV="1">
              <a:off x="6330724" y="2323249"/>
              <a:ext cx="890544" cy="337668"/>
            </a:xfrm>
            <a:prstGeom prst="bentConnector2">
              <a:avLst/>
            </a:prstGeom>
            <a:noFill/>
            <a:ln w="19050" cap="flat" cmpd="sng" algn="ctr">
              <a:solidFill>
                <a:schemeClr val="tx1"/>
              </a:solidFill>
              <a:prstDash val="sysDot"/>
              <a:headEnd type="none"/>
              <a:tailEnd type="arrow" w="lg" len="med"/>
            </a:ln>
            <a:effectLst/>
          </p:spPr>
        </p:cxnSp>
        <p:sp>
          <p:nvSpPr>
            <p:cNvPr id="149" name="TextBox 148">
              <a:extLst>
                <a:ext uri="{FF2B5EF4-FFF2-40B4-BE49-F238E27FC236}">
                  <a16:creationId xmlns:a16="http://schemas.microsoft.com/office/drawing/2014/main" id="{3333A885-9019-4211-AA26-24A7C62B2239}"/>
                </a:ext>
              </a:extLst>
            </p:cNvPr>
            <p:cNvSpPr txBox="1"/>
            <p:nvPr/>
          </p:nvSpPr>
          <p:spPr>
            <a:xfrm>
              <a:off x="10830530" y="3640414"/>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panose="020B0702040204020203" pitchFamily="34" charset="0"/>
                </a:rPr>
                <a:t>Visualize</a:t>
              </a:r>
            </a:p>
          </p:txBody>
        </p:sp>
        <p:sp>
          <p:nvSpPr>
            <p:cNvPr id="150" name="Rectangle: Rounded Corners 514">
              <a:extLst>
                <a:ext uri="{FF2B5EF4-FFF2-40B4-BE49-F238E27FC236}">
                  <a16:creationId xmlns:a16="http://schemas.microsoft.com/office/drawing/2014/main" id="{D1D377A5-793A-445E-A1B6-5EC0A9D17CED}"/>
                </a:ext>
              </a:extLst>
            </p:cNvPr>
            <p:cNvSpPr/>
            <p:nvPr/>
          </p:nvSpPr>
          <p:spPr bwMode="auto">
            <a:xfrm>
              <a:off x="10789194" y="3938687"/>
              <a:ext cx="953500" cy="1009440"/>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52" name="Rectangle: Rounded Corners 514">
              <a:extLst>
                <a:ext uri="{FF2B5EF4-FFF2-40B4-BE49-F238E27FC236}">
                  <a16:creationId xmlns:a16="http://schemas.microsoft.com/office/drawing/2014/main" id="{79E68C48-4FF4-4727-B55A-CA09823FF745}"/>
                </a:ext>
              </a:extLst>
            </p:cNvPr>
            <p:cNvSpPr/>
            <p:nvPr/>
          </p:nvSpPr>
          <p:spPr bwMode="auto">
            <a:xfrm>
              <a:off x="10774499" y="2477251"/>
              <a:ext cx="953500" cy="1009440"/>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grpSp>
      <p:sp>
        <p:nvSpPr>
          <p:cNvPr id="117" name="Text Placeholder 116">
            <a:extLst>
              <a:ext uri="{FF2B5EF4-FFF2-40B4-BE49-F238E27FC236}">
                <a16:creationId xmlns:a16="http://schemas.microsoft.com/office/drawing/2014/main" id="{0BF46D99-8DEA-4A7E-BF06-291D07D4AD54}"/>
              </a:ext>
            </a:extLst>
          </p:cNvPr>
          <p:cNvSpPr>
            <a:spLocks noGrp="1"/>
          </p:cNvSpPr>
          <p:nvPr>
            <p:ph type="body" sz="quarter" idx="10"/>
          </p:nvPr>
        </p:nvSpPr>
        <p:spPr>
          <a:xfrm>
            <a:off x="426424" y="939816"/>
            <a:ext cx="6676736" cy="543226"/>
          </a:xfrm>
        </p:spPr>
        <p:txBody>
          <a:bodyPr/>
          <a:lstStyle/>
          <a:p>
            <a:r>
              <a:rPr lang="en-US"/>
              <a:t>Loading data into a data warehouse in Azure Synapse Analytics</a:t>
            </a:r>
          </a:p>
        </p:txBody>
      </p:sp>
      <p:sp>
        <p:nvSpPr>
          <p:cNvPr id="5" name="Title 4"/>
          <p:cNvSpPr>
            <a:spLocks noGrp="1"/>
          </p:cNvSpPr>
          <p:nvPr>
            <p:ph type="title"/>
          </p:nvPr>
        </p:nvSpPr>
        <p:spPr/>
        <p:txBody>
          <a:bodyPr/>
          <a:lstStyle/>
          <a:p>
            <a:r>
              <a:rPr lang="en-US"/>
              <a:t>Data warehousing loading in Azure</a:t>
            </a:r>
          </a:p>
        </p:txBody>
      </p:sp>
      <p:pic>
        <p:nvPicPr>
          <p:cNvPr id="123" name="Picture 122">
            <a:extLst>
              <a:ext uri="{FF2B5EF4-FFF2-40B4-BE49-F238E27FC236}">
                <a16:creationId xmlns:a16="http://schemas.microsoft.com/office/drawing/2014/main" id="{F8AD25D8-67BC-4601-BDD7-996117A9AA27}"/>
              </a:ext>
            </a:extLst>
          </p:cNvPr>
          <p:cNvPicPr>
            <a:picLocks noChangeAspect="1"/>
          </p:cNvPicPr>
          <p:nvPr/>
        </p:nvPicPr>
        <p:blipFill>
          <a:blip r:embed="rId7"/>
          <a:stretch>
            <a:fillRect/>
          </a:stretch>
        </p:blipFill>
        <p:spPr>
          <a:xfrm>
            <a:off x="8988821" y="3372005"/>
            <a:ext cx="700533" cy="653622"/>
          </a:xfrm>
          <a:prstGeom prst="rect">
            <a:avLst/>
          </a:prstGeom>
        </p:spPr>
      </p:pic>
    </p:spTree>
    <p:custDataLst>
      <p:tags r:id="rId1"/>
    </p:custDataLst>
    <p:extLst>
      <p:ext uri="{BB962C8B-B14F-4D97-AF65-F5344CB8AC3E}">
        <p14:creationId xmlns:p14="http://schemas.microsoft.com/office/powerpoint/2010/main" val="28813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BD4C07E-DBB4-40F2-BFF9-D92E8941EEAD}"/>
              </a:ext>
              <a:ext uri="{C183D7F6-B498-43B3-948B-1728B52AA6E4}">
                <adec:decorative xmlns:adec="http://schemas.microsoft.com/office/drawing/2017/decorative" val="1"/>
              </a:ext>
            </a:extLst>
          </p:cNvPr>
          <p:cNvGrpSpPr/>
          <p:nvPr/>
        </p:nvGrpSpPr>
        <p:grpSpPr>
          <a:xfrm>
            <a:off x="8512495" y="1689652"/>
            <a:ext cx="3410245" cy="3566875"/>
            <a:chOff x="8512495" y="1689652"/>
            <a:chExt cx="3410245" cy="3566875"/>
          </a:xfrm>
        </p:grpSpPr>
        <p:grpSp>
          <p:nvGrpSpPr>
            <p:cNvPr id="6" name="Group 5">
              <a:extLst>
                <a:ext uri="{FF2B5EF4-FFF2-40B4-BE49-F238E27FC236}">
                  <a16:creationId xmlns:a16="http://schemas.microsoft.com/office/drawing/2014/main" id="{25C8B6C0-18EE-7C4F-B62D-69736A43A3A8}"/>
                </a:ext>
              </a:extLst>
            </p:cNvPr>
            <p:cNvGrpSpPr/>
            <p:nvPr/>
          </p:nvGrpSpPr>
          <p:grpSpPr>
            <a:xfrm>
              <a:off x="8512495" y="1689652"/>
              <a:ext cx="3410245" cy="3566875"/>
              <a:chOff x="8512495" y="1689652"/>
              <a:chExt cx="3410245" cy="3566875"/>
            </a:xfrm>
          </p:grpSpPr>
          <p:sp>
            <p:nvSpPr>
              <p:cNvPr id="444" name="Rectangle 443">
                <a:extLst>
                  <a:ext uri="{FF2B5EF4-FFF2-40B4-BE49-F238E27FC236}">
                    <a16:creationId xmlns:a16="http://schemas.microsoft.com/office/drawing/2014/main" id="{F3B2841A-9976-4C6F-B448-E94030F73BB1}"/>
                  </a:ext>
                </a:extLst>
              </p:cNvPr>
              <p:cNvSpPr/>
              <p:nvPr/>
            </p:nvSpPr>
            <p:spPr bwMode="auto">
              <a:xfrm>
                <a:off x="8520416" y="4671789"/>
                <a:ext cx="3134014" cy="5847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143428"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S PGothic" charset="0"/>
                    <a:cs typeface="Segoe UI Semibold" panose="020B0702040204020203" pitchFamily="34" charset="0"/>
                  </a:rPr>
                  <a:t>File based</a:t>
                </a:r>
              </a:p>
            </p:txBody>
          </p:sp>
          <p:sp>
            <p:nvSpPr>
              <p:cNvPr id="112" name="TextBox 111">
                <a:extLst>
                  <a:ext uri="{FF2B5EF4-FFF2-40B4-BE49-F238E27FC236}">
                    <a16:creationId xmlns:a16="http://schemas.microsoft.com/office/drawing/2014/main" id="{1C438224-143B-4168-9821-30145A5DF0ED}"/>
                  </a:ext>
                </a:extLst>
              </p:cNvPr>
              <p:cNvSpPr txBox="1"/>
              <p:nvPr/>
            </p:nvSpPr>
            <p:spPr>
              <a:xfrm>
                <a:off x="8512495" y="1689652"/>
                <a:ext cx="3410245" cy="6220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bold"/>
                    <a:ea typeface="+mn-ea"/>
                    <a:cs typeface="+mn-cs"/>
                  </a:rPr>
                  <a:t>PolyBase</a:t>
                </a:r>
              </a:p>
            </p:txBody>
          </p:sp>
          <p:grpSp>
            <p:nvGrpSpPr>
              <p:cNvPr id="363" name="Group 362">
                <a:extLst>
                  <a:ext uri="{FF2B5EF4-FFF2-40B4-BE49-F238E27FC236}">
                    <a16:creationId xmlns:a16="http://schemas.microsoft.com/office/drawing/2014/main" id="{D85869F4-F9CC-46E2-B88D-264416530A20}"/>
                  </a:ext>
                </a:extLst>
              </p:cNvPr>
              <p:cNvGrpSpPr/>
              <p:nvPr/>
            </p:nvGrpSpPr>
            <p:grpSpPr>
              <a:xfrm>
                <a:off x="8532352" y="2352401"/>
                <a:ext cx="3122078" cy="2297417"/>
                <a:chOff x="7976200" y="3221680"/>
                <a:chExt cx="2601859" cy="1914608"/>
              </a:xfrm>
            </p:grpSpPr>
            <p:sp>
              <p:nvSpPr>
                <p:cNvPr id="364" name="Rectangle 363">
                  <a:extLst>
                    <a:ext uri="{FF2B5EF4-FFF2-40B4-BE49-F238E27FC236}">
                      <a16:creationId xmlns:a16="http://schemas.microsoft.com/office/drawing/2014/main" id="{ED4D2BC8-66C6-490F-BF7F-C41196EF18F6}"/>
                    </a:ext>
                  </a:extLst>
                </p:cNvPr>
                <p:cNvSpPr/>
                <p:nvPr/>
              </p:nvSpPr>
              <p:spPr bwMode="auto">
                <a:xfrm>
                  <a:off x="8329368" y="3787202"/>
                  <a:ext cx="737666" cy="707198"/>
                </a:xfrm>
                <a:prstGeom prst="rect">
                  <a:avLst/>
                </a:prstGeom>
                <a:noFill/>
                <a:ln w="19050" cap="sq">
                  <a:solidFill>
                    <a:schemeClr val="tx1"/>
                  </a:solidFill>
                  <a:prstDash val="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5" name="Rectangle 364">
                  <a:extLst>
                    <a:ext uri="{FF2B5EF4-FFF2-40B4-BE49-F238E27FC236}">
                      <a16:creationId xmlns:a16="http://schemas.microsoft.com/office/drawing/2014/main" id="{AF540179-D0BA-4D21-9886-119779DCEFA5}"/>
                    </a:ext>
                  </a:extLst>
                </p:cNvPr>
                <p:cNvSpPr/>
                <p:nvPr/>
              </p:nvSpPr>
              <p:spPr bwMode="auto">
                <a:xfrm>
                  <a:off x="8505051" y="3412008"/>
                  <a:ext cx="318889" cy="313882"/>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6" name="Rectangle 365">
                  <a:extLst>
                    <a:ext uri="{FF2B5EF4-FFF2-40B4-BE49-F238E27FC236}">
                      <a16:creationId xmlns:a16="http://schemas.microsoft.com/office/drawing/2014/main" id="{8C211C44-D06B-4759-8E8D-D62F4753320F}"/>
                    </a:ext>
                  </a:extLst>
                </p:cNvPr>
                <p:cNvSpPr/>
                <p:nvPr/>
              </p:nvSpPr>
              <p:spPr bwMode="auto">
                <a:xfrm>
                  <a:off x="8408388" y="3926900"/>
                  <a:ext cx="512214" cy="504169"/>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7" name="Rectangle 366">
                  <a:extLst>
                    <a:ext uri="{FF2B5EF4-FFF2-40B4-BE49-F238E27FC236}">
                      <a16:creationId xmlns:a16="http://schemas.microsoft.com/office/drawing/2014/main" id="{C4384E1B-A29D-4EDF-B777-F3849C110867}"/>
                    </a:ext>
                  </a:extLst>
                </p:cNvPr>
                <p:cNvSpPr/>
                <p:nvPr/>
              </p:nvSpPr>
              <p:spPr bwMode="auto">
                <a:xfrm>
                  <a:off x="8505051" y="4622434"/>
                  <a:ext cx="318889" cy="313882"/>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368" name="Group 367">
                  <a:extLst>
                    <a:ext uri="{FF2B5EF4-FFF2-40B4-BE49-F238E27FC236}">
                      <a16:creationId xmlns:a16="http://schemas.microsoft.com/office/drawing/2014/main" id="{BE15B085-EF73-4EFB-AB8E-1433E9EF2AC3}"/>
                    </a:ext>
                  </a:extLst>
                </p:cNvPr>
                <p:cNvGrpSpPr/>
                <p:nvPr/>
              </p:nvGrpSpPr>
              <p:grpSpPr>
                <a:xfrm>
                  <a:off x="8732246" y="3352649"/>
                  <a:ext cx="213251" cy="214202"/>
                  <a:chOff x="8249239" y="3289079"/>
                  <a:chExt cx="224644" cy="225646"/>
                </a:xfrm>
              </p:grpSpPr>
              <p:sp>
                <p:nvSpPr>
                  <p:cNvPr id="396" name="Oval 395">
                    <a:extLst>
                      <a:ext uri="{FF2B5EF4-FFF2-40B4-BE49-F238E27FC236}">
                        <a16:creationId xmlns:a16="http://schemas.microsoft.com/office/drawing/2014/main" id="{F22C095E-8464-4F50-8D67-62856B039E3F}"/>
                      </a:ext>
                    </a:extLst>
                  </p:cNvPr>
                  <p:cNvSpPr/>
                  <p:nvPr/>
                </p:nvSpPr>
                <p:spPr bwMode="auto">
                  <a:xfrm>
                    <a:off x="8249239" y="3289079"/>
                    <a:ext cx="224644" cy="225646"/>
                  </a:xfrm>
                  <a:prstGeom prst="ellipse">
                    <a:avLst/>
                  </a:prstGeom>
                  <a:solidFill>
                    <a:schemeClr val="bg1"/>
                  </a:solidFill>
                  <a:ln w="19050" cap="sq">
                    <a:solidFill>
                      <a:schemeClr val="tx1"/>
                    </a:solidFill>
                    <a:prstDash val="solid"/>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8D7"/>
                      </a:solidFill>
                      <a:effectLst/>
                      <a:uLnTx/>
                      <a:uFillTx/>
                      <a:latin typeface="Segoe UI Semilight"/>
                      <a:ea typeface="+mn-ea"/>
                      <a:cs typeface="+mn-cs"/>
                    </a:endParaRPr>
                  </a:p>
                </p:txBody>
              </p:sp>
              <p:grpSp>
                <p:nvGrpSpPr>
                  <p:cNvPr id="397" name="Group 396">
                    <a:extLst>
                      <a:ext uri="{FF2B5EF4-FFF2-40B4-BE49-F238E27FC236}">
                        <a16:creationId xmlns:a16="http://schemas.microsoft.com/office/drawing/2014/main" id="{89EEE772-A58C-49FE-90FD-E581DA6FA08A}"/>
                      </a:ext>
                    </a:extLst>
                  </p:cNvPr>
                  <p:cNvGrpSpPr/>
                  <p:nvPr/>
                </p:nvGrpSpPr>
                <p:grpSpPr>
                  <a:xfrm>
                    <a:off x="8296216" y="3353896"/>
                    <a:ext cx="130690" cy="96012"/>
                    <a:chOff x="7899400" y="5481285"/>
                    <a:chExt cx="1943100" cy="1427515"/>
                  </a:xfrm>
                </p:grpSpPr>
                <p:sp>
                  <p:nvSpPr>
                    <p:cNvPr id="398" name="Freeform: Shape 437">
                      <a:extLst>
                        <a:ext uri="{FF2B5EF4-FFF2-40B4-BE49-F238E27FC236}">
                          <a16:creationId xmlns:a16="http://schemas.microsoft.com/office/drawing/2014/main" id="{10355AAB-F20C-402C-8AC3-985B6BDCD258}"/>
                        </a:ext>
                      </a:extLst>
                    </p:cNvPr>
                    <p:cNvSpPr/>
                    <p:nvPr/>
                  </p:nvSpPr>
                  <p:spPr bwMode="auto">
                    <a:xfrm>
                      <a:off x="7899400" y="5488940"/>
                      <a:ext cx="858520" cy="1419860"/>
                    </a:xfrm>
                    <a:custGeom>
                      <a:avLst/>
                      <a:gdLst>
                        <a:gd name="connsiteX0" fmla="*/ 0 w 889000"/>
                        <a:gd name="connsiteY0" fmla="*/ 0 h 1417320"/>
                        <a:gd name="connsiteX1" fmla="*/ 889000 w 889000"/>
                        <a:gd name="connsiteY1" fmla="*/ 0 h 1417320"/>
                        <a:gd name="connsiteX2" fmla="*/ 284480 w 889000"/>
                        <a:gd name="connsiteY2" fmla="*/ 1417320 h 1417320"/>
                        <a:gd name="connsiteX0" fmla="*/ 0 w 889000"/>
                        <a:gd name="connsiteY0" fmla="*/ 0 h 1417320"/>
                        <a:gd name="connsiteX1" fmla="*/ 889000 w 889000"/>
                        <a:gd name="connsiteY1" fmla="*/ 0 h 1417320"/>
                        <a:gd name="connsiteX2" fmla="*/ 284480 w 889000"/>
                        <a:gd name="connsiteY2" fmla="*/ 1417320 h 1417320"/>
                        <a:gd name="connsiteX0" fmla="*/ 0 w 858520"/>
                        <a:gd name="connsiteY0" fmla="*/ 2540 h 1419860"/>
                        <a:gd name="connsiteX1" fmla="*/ 858520 w 858520"/>
                        <a:gd name="connsiteY1" fmla="*/ 0 h 1419860"/>
                        <a:gd name="connsiteX2" fmla="*/ 284480 w 858520"/>
                        <a:gd name="connsiteY2" fmla="*/ 1419860 h 1419860"/>
                        <a:gd name="connsiteX0" fmla="*/ 0 w 858520"/>
                        <a:gd name="connsiteY0" fmla="*/ 2540 h 1419860"/>
                        <a:gd name="connsiteX1" fmla="*/ 858520 w 858520"/>
                        <a:gd name="connsiteY1" fmla="*/ 0 h 1419860"/>
                        <a:gd name="connsiteX2" fmla="*/ 284480 w 858520"/>
                        <a:gd name="connsiteY2" fmla="*/ 1419860 h 1419860"/>
                      </a:gdLst>
                      <a:ahLst/>
                      <a:cxnLst>
                        <a:cxn ang="0">
                          <a:pos x="connsiteX0" y="connsiteY0"/>
                        </a:cxn>
                        <a:cxn ang="0">
                          <a:pos x="connsiteX1" y="connsiteY1"/>
                        </a:cxn>
                        <a:cxn ang="0">
                          <a:pos x="connsiteX2" y="connsiteY2"/>
                        </a:cxn>
                      </a:cxnLst>
                      <a:rect l="l" t="t" r="r" b="b"/>
                      <a:pathLst>
                        <a:path w="858520" h="1419860">
                          <a:moveTo>
                            <a:pt x="0" y="2540"/>
                          </a:moveTo>
                          <a:lnTo>
                            <a:pt x="858520" y="0"/>
                          </a:lnTo>
                          <a:cubicBezTo>
                            <a:pt x="641773" y="373380"/>
                            <a:pt x="440267" y="723900"/>
                            <a:pt x="284480" y="1419860"/>
                          </a:cubicBezTo>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9" name="Oval 300">
                      <a:extLst>
                        <a:ext uri="{FF2B5EF4-FFF2-40B4-BE49-F238E27FC236}">
                          <a16:creationId xmlns:a16="http://schemas.microsoft.com/office/drawing/2014/main" id="{00D4CF4A-AFF1-4063-B535-E07F93722C74}"/>
                        </a:ext>
                      </a:extLst>
                    </p:cNvPr>
                    <p:cNvSpPr/>
                    <p:nvPr/>
                  </p:nvSpPr>
                  <p:spPr bwMode="auto">
                    <a:xfrm>
                      <a:off x="9037320" y="5481285"/>
                      <a:ext cx="805180" cy="1419934"/>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369" name="Group 368">
                  <a:extLst>
                    <a:ext uri="{FF2B5EF4-FFF2-40B4-BE49-F238E27FC236}">
                      <a16:creationId xmlns:a16="http://schemas.microsoft.com/office/drawing/2014/main" id="{7E3CF73E-AF51-4523-9732-2B4836690539}"/>
                    </a:ext>
                  </a:extLst>
                </p:cNvPr>
                <p:cNvGrpSpPr/>
                <p:nvPr/>
              </p:nvGrpSpPr>
              <p:grpSpPr>
                <a:xfrm>
                  <a:off x="8803628" y="3830183"/>
                  <a:ext cx="218291" cy="219266"/>
                  <a:chOff x="8889458" y="4017170"/>
                  <a:chExt cx="229954" cy="230980"/>
                </a:xfrm>
              </p:grpSpPr>
              <p:sp>
                <p:nvSpPr>
                  <p:cNvPr id="391" name="Oval 390">
                    <a:extLst>
                      <a:ext uri="{FF2B5EF4-FFF2-40B4-BE49-F238E27FC236}">
                        <a16:creationId xmlns:a16="http://schemas.microsoft.com/office/drawing/2014/main" id="{DC71966B-42B7-4883-8FDD-DFD2835A2509}"/>
                      </a:ext>
                    </a:extLst>
                  </p:cNvPr>
                  <p:cNvSpPr/>
                  <p:nvPr/>
                </p:nvSpPr>
                <p:spPr bwMode="auto">
                  <a:xfrm>
                    <a:off x="8889458" y="4017170"/>
                    <a:ext cx="229954" cy="230980"/>
                  </a:xfrm>
                  <a:prstGeom prst="ellipse">
                    <a:avLst/>
                  </a:prstGeom>
                  <a:solidFill>
                    <a:schemeClr val="bg1"/>
                  </a:solidFill>
                  <a:ln w="19050" cap="sq">
                    <a:solidFill>
                      <a:schemeClr val="tx1"/>
                    </a:solidFill>
                    <a:prstDash val="solid"/>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8D7"/>
                      </a:solidFill>
                      <a:effectLst/>
                      <a:uLnTx/>
                      <a:uFillTx/>
                      <a:latin typeface="Segoe UI Semilight"/>
                      <a:ea typeface="+mn-ea"/>
                      <a:cs typeface="+mn-cs"/>
                    </a:endParaRPr>
                  </a:p>
                </p:txBody>
              </p:sp>
              <p:grpSp>
                <p:nvGrpSpPr>
                  <p:cNvPr id="392" name="Group 391">
                    <a:extLst>
                      <a:ext uri="{FF2B5EF4-FFF2-40B4-BE49-F238E27FC236}">
                        <a16:creationId xmlns:a16="http://schemas.microsoft.com/office/drawing/2014/main" id="{EA26C655-1339-4D23-84E2-09C61A06614F}"/>
                      </a:ext>
                    </a:extLst>
                  </p:cNvPr>
                  <p:cNvGrpSpPr/>
                  <p:nvPr/>
                </p:nvGrpSpPr>
                <p:grpSpPr>
                  <a:xfrm>
                    <a:off x="8921625" y="4084320"/>
                    <a:ext cx="167083" cy="86359"/>
                    <a:chOff x="8917347" y="4011404"/>
                    <a:chExt cx="308158" cy="159275"/>
                  </a:xfrm>
                </p:grpSpPr>
                <p:sp>
                  <p:nvSpPr>
                    <p:cNvPr id="393" name="Freeform: Shape 432">
                      <a:extLst>
                        <a:ext uri="{FF2B5EF4-FFF2-40B4-BE49-F238E27FC236}">
                          <a16:creationId xmlns:a16="http://schemas.microsoft.com/office/drawing/2014/main" id="{9C9A6D6A-6B58-4D55-A0B8-D8BBFC2C75E3}"/>
                        </a:ext>
                      </a:extLst>
                    </p:cNvPr>
                    <p:cNvSpPr/>
                    <p:nvPr/>
                  </p:nvSpPr>
                  <p:spPr bwMode="auto">
                    <a:xfrm>
                      <a:off x="8917347" y="4013639"/>
                      <a:ext cx="45719" cy="152222"/>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4" name="Oval 300">
                      <a:extLst>
                        <a:ext uri="{FF2B5EF4-FFF2-40B4-BE49-F238E27FC236}">
                          <a16:creationId xmlns:a16="http://schemas.microsoft.com/office/drawing/2014/main" id="{E9BA3C4F-6C42-4687-95E4-5A94F5082AAA}"/>
                        </a:ext>
                      </a:extLst>
                    </p:cNvPr>
                    <p:cNvSpPr/>
                    <p:nvPr/>
                  </p:nvSpPr>
                  <p:spPr bwMode="auto">
                    <a:xfrm>
                      <a:off x="9003968" y="4011404"/>
                      <a:ext cx="90317" cy="159275"/>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5" name="Oval 300">
                      <a:extLst>
                        <a:ext uri="{FF2B5EF4-FFF2-40B4-BE49-F238E27FC236}">
                          <a16:creationId xmlns:a16="http://schemas.microsoft.com/office/drawing/2014/main" id="{0EC4EFA6-5F29-4787-8180-59BFA92AAC13}"/>
                        </a:ext>
                      </a:extLst>
                    </p:cNvPr>
                    <p:cNvSpPr/>
                    <p:nvPr/>
                  </p:nvSpPr>
                  <p:spPr bwMode="auto">
                    <a:xfrm>
                      <a:off x="9135187" y="4011404"/>
                      <a:ext cx="90318" cy="159275"/>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370" name="Oval 369">
                  <a:extLst>
                    <a:ext uri="{FF2B5EF4-FFF2-40B4-BE49-F238E27FC236}">
                      <a16:creationId xmlns:a16="http://schemas.microsoft.com/office/drawing/2014/main" id="{8BCE01AE-13E0-4211-8E67-964E6C6FB3AE}"/>
                    </a:ext>
                  </a:extLst>
                </p:cNvPr>
                <p:cNvSpPr/>
                <p:nvPr/>
              </p:nvSpPr>
              <p:spPr bwMode="auto">
                <a:xfrm>
                  <a:off x="8732246" y="4535858"/>
                  <a:ext cx="213251" cy="214202"/>
                </a:xfrm>
                <a:prstGeom prst="ellipse">
                  <a:avLst/>
                </a:prstGeom>
                <a:solidFill>
                  <a:schemeClr val="bg1"/>
                </a:solidFill>
                <a:ln w="19050" cap="sq">
                  <a:solidFill>
                    <a:schemeClr val="tx1"/>
                  </a:solidFill>
                  <a:prstDash val="solid"/>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71" name="Oval 300">
                  <a:extLst>
                    <a:ext uri="{FF2B5EF4-FFF2-40B4-BE49-F238E27FC236}">
                      <a16:creationId xmlns:a16="http://schemas.microsoft.com/office/drawing/2014/main" id="{687DF784-7794-4681-8209-451EADA0B034}"/>
                    </a:ext>
                  </a:extLst>
                </p:cNvPr>
                <p:cNvSpPr/>
                <p:nvPr/>
              </p:nvSpPr>
              <p:spPr bwMode="auto">
                <a:xfrm>
                  <a:off x="8849494" y="4597387"/>
                  <a:ext cx="51408" cy="90658"/>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72" name="Group 371">
                  <a:extLst>
                    <a:ext uri="{FF2B5EF4-FFF2-40B4-BE49-F238E27FC236}">
                      <a16:creationId xmlns:a16="http://schemas.microsoft.com/office/drawing/2014/main" id="{5E34C3BE-3047-44E9-A2D0-04A21B9554E0}"/>
                    </a:ext>
                  </a:extLst>
                </p:cNvPr>
                <p:cNvGrpSpPr/>
                <p:nvPr/>
              </p:nvGrpSpPr>
              <p:grpSpPr>
                <a:xfrm>
                  <a:off x="9932940" y="3562713"/>
                  <a:ext cx="318889" cy="1232546"/>
                  <a:chOff x="9823847" y="3441395"/>
                  <a:chExt cx="335926" cy="1298395"/>
                </a:xfrm>
              </p:grpSpPr>
              <p:sp>
                <p:nvSpPr>
                  <p:cNvPr id="388" name="Rectangle 387">
                    <a:extLst>
                      <a:ext uri="{FF2B5EF4-FFF2-40B4-BE49-F238E27FC236}">
                        <a16:creationId xmlns:a16="http://schemas.microsoft.com/office/drawing/2014/main" id="{04D367D7-4A45-471C-9DBD-EE631B8ABBA7}"/>
                      </a:ext>
                    </a:extLst>
                  </p:cNvPr>
                  <p:cNvSpPr/>
                  <p:nvPr/>
                </p:nvSpPr>
                <p:spPr bwMode="auto">
                  <a:xfrm>
                    <a:off x="9823847" y="3441395"/>
                    <a:ext cx="335926" cy="330650"/>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389" name="Rectangle 388">
                    <a:extLst>
                      <a:ext uri="{FF2B5EF4-FFF2-40B4-BE49-F238E27FC236}">
                        <a16:creationId xmlns:a16="http://schemas.microsoft.com/office/drawing/2014/main" id="{6E797753-833B-4D3E-A1BF-6B9BDA8D9517}"/>
                      </a:ext>
                    </a:extLst>
                  </p:cNvPr>
                  <p:cNvSpPr/>
                  <p:nvPr/>
                </p:nvSpPr>
                <p:spPr bwMode="auto">
                  <a:xfrm>
                    <a:off x="9823847" y="3925264"/>
                    <a:ext cx="335926" cy="330650"/>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390" name="Rectangle 389">
                    <a:extLst>
                      <a:ext uri="{FF2B5EF4-FFF2-40B4-BE49-F238E27FC236}">
                        <a16:creationId xmlns:a16="http://schemas.microsoft.com/office/drawing/2014/main" id="{F8F945D7-7082-4976-B743-91F7359A11E7}"/>
                      </a:ext>
                    </a:extLst>
                  </p:cNvPr>
                  <p:cNvSpPr/>
                  <p:nvPr/>
                </p:nvSpPr>
                <p:spPr bwMode="auto">
                  <a:xfrm>
                    <a:off x="9823847" y="4409140"/>
                    <a:ext cx="335926" cy="330650"/>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light"/>
                      <a:ea typeface="+mn-ea"/>
                      <a:cs typeface="+mn-cs"/>
                    </a:endParaRPr>
                  </a:p>
                </p:txBody>
              </p:sp>
            </p:grpSp>
            <p:sp>
              <p:nvSpPr>
                <p:cNvPr id="373" name="Freeform: Shape 418">
                  <a:extLst>
                    <a:ext uri="{FF2B5EF4-FFF2-40B4-BE49-F238E27FC236}">
                      <a16:creationId xmlns:a16="http://schemas.microsoft.com/office/drawing/2014/main" id="{E0E4B9DE-C9FB-4CB4-8EB1-F48CB1FD7060}"/>
                    </a:ext>
                  </a:extLst>
                </p:cNvPr>
                <p:cNvSpPr/>
                <p:nvPr/>
              </p:nvSpPr>
              <p:spPr bwMode="auto">
                <a:xfrm>
                  <a:off x="8773031" y="4597170"/>
                  <a:ext cx="52690" cy="93393"/>
                </a:xfrm>
                <a:custGeom>
                  <a:avLst/>
                  <a:gdLst>
                    <a:gd name="connsiteX0" fmla="*/ 329946 w 659892"/>
                    <a:gd name="connsiteY0" fmla="*/ 544830 h 1169670"/>
                    <a:gd name="connsiteX1" fmla="*/ 659892 w 659892"/>
                    <a:gd name="connsiteY1" fmla="*/ 857250 h 1169670"/>
                    <a:gd name="connsiteX2" fmla="*/ 329946 w 659892"/>
                    <a:gd name="connsiteY2" fmla="*/ 1169670 h 1169670"/>
                    <a:gd name="connsiteX3" fmla="*/ 0 w 659892"/>
                    <a:gd name="connsiteY3" fmla="*/ 857250 h 1169670"/>
                    <a:gd name="connsiteX4" fmla="*/ 329946 w 659892"/>
                    <a:gd name="connsiteY4" fmla="*/ 544830 h 1169670"/>
                    <a:gd name="connsiteX5" fmla="*/ 329946 w 659892"/>
                    <a:gd name="connsiteY5" fmla="*/ 0 h 1169670"/>
                    <a:gd name="connsiteX6" fmla="*/ 610362 w 659892"/>
                    <a:gd name="connsiteY6" fmla="*/ 270510 h 1169670"/>
                    <a:gd name="connsiteX7" fmla="*/ 329946 w 659892"/>
                    <a:gd name="connsiteY7" fmla="*/ 541020 h 1169670"/>
                    <a:gd name="connsiteX8" fmla="*/ 49530 w 659892"/>
                    <a:gd name="connsiteY8" fmla="*/ 270510 h 1169670"/>
                    <a:gd name="connsiteX9" fmla="*/ 329946 w 659892"/>
                    <a:gd name="connsiteY9" fmla="*/ 0 h 116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9892" h="1169670">
                      <a:moveTo>
                        <a:pt x="329946" y="544830"/>
                      </a:moveTo>
                      <a:cubicBezTo>
                        <a:pt x="512170" y="544830"/>
                        <a:pt x="659892" y="684705"/>
                        <a:pt x="659892" y="857250"/>
                      </a:cubicBezTo>
                      <a:cubicBezTo>
                        <a:pt x="659892" y="1029795"/>
                        <a:pt x="512170" y="1169670"/>
                        <a:pt x="329946" y="1169670"/>
                      </a:cubicBezTo>
                      <a:cubicBezTo>
                        <a:pt x="147722" y="1169670"/>
                        <a:pt x="0" y="1029795"/>
                        <a:pt x="0" y="857250"/>
                      </a:cubicBezTo>
                      <a:cubicBezTo>
                        <a:pt x="0" y="684705"/>
                        <a:pt x="147722" y="544830"/>
                        <a:pt x="329946" y="544830"/>
                      </a:cubicBezTo>
                      <a:close/>
                      <a:moveTo>
                        <a:pt x="329946" y="0"/>
                      </a:moveTo>
                      <a:cubicBezTo>
                        <a:pt x="484815" y="0"/>
                        <a:pt x="610362" y="121111"/>
                        <a:pt x="610362" y="270510"/>
                      </a:cubicBezTo>
                      <a:cubicBezTo>
                        <a:pt x="610362" y="419909"/>
                        <a:pt x="484815" y="541020"/>
                        <a:pt x="329946" y="541020"/>
                      </a:cubicBezTo>
                      <a:cubicBezTo>
                        <a:pt x="175077" y="541020"/>
                        <a:pt x="49530" y="419909"/>
                        <a:pt x="49530" y="270510"/>
                      </a:cubicBezTo>
                      <a:cubicBezTo>
                        <a:pt x="49530" y="121111"/>
                        <a:pt x="175077" y="0"/>
                        <a:pt x="329946" y="0"/>
                      </a:cubicBezTo>
                      <a:close/>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4" name="Rectangle 373">
                  <a:extLst>
                    <a:ext uri="{FF2B5EF4-FFF2-40B4-BE49-F238E27FC236}">
                      <a16:creationId xmlns:a16="http://schemas.microsoft.com/office/drawing/2014/main" id="{735ED476-B71A-46BB-BE37-45CFC9B042D4}"/>
                    </a:ext>
                  </a:extLst>
                </p:cNvPr>
                <p:cNvSpPr/>
                <p:nvPr/>
              </p:nvSpPr>
              <p:spPr bwMode="auto">
                <a:xfrm>
                  <a:off x="8525684" y="4061692"/>
                  <a:ext cx="83127" cy="83127"/>
                </a:xfrm>
                <a:prstGeom prst="rect">
                  <a:avLst/>
                </a:prstGeom>
                <a:solidFill>
                  <a:schemeClr val="tx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5" name="Rectangle 374">
                  <a:extLst>
                    <a:ext uri="{FF2B5EF4-FFF2-40B4-BE49-F238E27FC236}">
                      <a16:creationId xmlns:a16="http://schemas.microsoft.com/office/drawing/2014/main" id="{7DB3E461-94D8-4A11-8633-9AB995BFFB3F}"/>
                    </a:ext>
                  </a:extLst>
                </p:cNvPr>
                <p:cNvSpPr/>
                <p:nvPr/>
              </p:nvSpPr>
              <p:spPr bwMode="auto">
                <a:xfrm>
                  <a:off x="8726695" y="4061692"/>
                  <a:ext cx="83127" cy="83127"/>
                </a:xfrm>
                <a:prstGeom prst="rect">
                  <a:avLst/>
                </a:prstGeom>
                <a:solidFill>
                  <a:schemeClr val="tx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6" name="Rectangle 375">
                  <a:extLst>
                    <a:ext uri="{FF2B5EF4-FFF2-40B4-BE49-F238E27FC236}">
                      <a16:creationId xmlns:a16="http://schemas.microsoft.com/office/drawing/2014/main" id="{771E5CC8-0079-4065-BA16-0F08532B8832}"/>
                    </a:ext>
                  </a:extLst>
                </p:cNvPr>
                <p:cNvSpPr/>
                <p:nvPr/>
              </p:nvSpPr>
              <p:spPr bwMode="auto">
                <a:xfrm>
                  <a:off x="8726105" y="4235255"/>
                  <a:ext cx="83127" cy="83127"/>
                </a:xfrm>
                <a:prstGeom prst="rect">
                  <a:avLst/>
                </a:prstGeom>
                <a:solidFill>
                  <a:schemeClr val="tx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7" name="Rectangle 376">
                  <a:extLst>
                    <a:ext uri="{FF2B5EF4-FFF2-40B4-BE49-F238E27FC236}">
                      <a16:creationId xmlns:a16="http://schemas.microsoft.com/office/drawing/2014/main" id="{5DBD1FC2-9771-4EA7-8D61-2E6FEBEBF344}"/>
                    </a:ext>
                  </a:extLst>
                </p:cNvPr>
                <p:cNvSpPr/>
                <p:nvPr/>
              </p:nvSpPr>
              <p:spPr bwMode="auto">
                <a:xfrm>
                  <a:off x="8525683" y="4235255"/>
                  <a:ext cx="83127" cy="83127"/>
                </a:xfrm>
                <a:prstGeom prst="rect">
                  <a:avLst/>
                </a:prstGeom>
                <a:solidFill>
                  <a:schemeClr val="tx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78" name="Straight Connector 377">
                  <a:extLst>
                    <a:ext uri="{FF2B5EF4-FFF2-40B4-BE49-F238E27FC236}">
                      <a16:creationId xmlns:a16="http://schemas.microsoft.com/office/drawing/2014/main" id="{53147D66-15FC-438B-887D-E301BD8698E3}"/>
                    </a:ext>
                  </a:extLst>
                </p:cNvPr>
                <p:cNvCxnSpPr>
                  <a:cxnSpLocks/>
                  <a:stCxn id="374" idx="2"/>
                  <a:endCxn id="377" idx="0"/>
                </p:cNvCxnSpPr>
                <p:nvPr/>
              </p:nvCxnSpPr>
              <p:spPr>
                <a:xfrm flipH="1">
                  <a:off x="8567247" y="4144819"/>
                  <a:ext cx="1" cy="90436"/>
                </a:xfrm>
                <a:prstGeom prst="line">
                  <a:avLst/>
                </a:prstGeom>
                <a:noFill/>
                <a:ln w="19050" cap="flat" cmpd="sng" algn="ctr">
                  <a:solidFill>
                    <a:schemeClr val="tx1"/>
                  </a:solidFill>
                  <a:prstDash val="solid"/>
                  <a:headEnd type="none"/>
                  <a:tailEnd type="none"/>
                </a:ln>
                <a:effectLst/>
              </p:spPr>
            </p:cxnSp>
            <p:cxnSp>
              <p:nvCxnSpPr>
                <p:cNvPr id="379" name="Straight Connector 378">
                  <a:extLst>
                    <a:ext uri="{FF2B5EF4-FFF2-40B4-BE49-F238E27FC236}">
                      <a16:creationId xmlns:a16="http://schemas.microsoft.com/office/drawing/2014/main" id="{57CDD8E6-A575-42E5-8ED2-9512B55C2ACB}"/>
                    </a:ext>
                  </a:extLst>
                </p:cNvPr>
                <p:cNvCxnSpPr>
                  <a:stCxn id="377" idx="3"/>
                  <a:endCxn id="376" idx="1"/>
                </p:cNvCxnSpPr>
                <p:nvPr/>
              </p:nvCxnSpPr>
              <p:spPr>
                <a:xfrm>
                  <a:off x="8608810" y="4276819"/>
                  <a:ext cx="117295" cy="0"/>
                </a:xfrm>
                <a:prstGeom prst="line">
                  <a:avLst/>
                </a:prstGeom>
                <a:noFill/>
                <a:ln w="19050" cap="flat" cmpd="sng" algn="ctr">
                  <a:solidFill>
                    <a:schemeClr val="tx1"/>
                  </a:solidFill>
                  <a:prstDash val="solid"/>
                  <a:headEnd type="none"/>
                  <a:tailEnd type="none"/>
                </a:ln>
                <a:effectLst/>
              </p:spPr>
            </p:cxnSp>
            <p:cxnSp>
              <p:nvCxnSpPr>
                <p:cNvPr id="380" name="Straight Connector 379">
                  <a:extLst>
                    <a:ext uri="{FF2B5EF4-FFF2-40B4-BE49-F238E27FC236}">
                      <a16:creationId xmlns:a16="http://schemas.microsoft.com/office/drawing/2014/main" id="{5EFF4C5F-4868-4058-9DF5-C1C39888883E}"/>
                    </a:ext>
                  </a:extLst>
                </p:cNvPr>
                <p:cNvCxnSpPr>
                  <a:stCxn id="376" idx="0"/>
                  <a:endCxn id="375" idx="2"/>
                </p:cNvCxnSpPr>
                <p:nvPr/>
              </p:nvCxnSpPr>
              <p:spPr>
                <a:xfrm flipV="1">
                  <a:off x="8767669" y="4144819"/>
                  <a:ext cx="590" cy="90436"/>
                </a:xfrm>
                <a:prstGeom prst="line">
                  <a:avLst/>
                </a:prstGeom>
                <a:noFill/>
                <a:ln w="19050" cap="flat" cmpd="sng" algn="ctr">
                  <a:solidFill>
                    <a:schemeClr val="tx1"/>
                  </a:solidFill>
                  <a:prstDash val="solid"/>
                  <a:headEnd type="none"/>
                  <a:tailEnd type="none"/>
                </a:ln>
                <a:effectLst/>
              </p:spPr>
            </p:cxnSp>
            <p:cxnSp>
              <p:nvCxnSpPr>
                <p:cNvPr id="381" name="Straight Connector 380">
                  <a:extLst>
                    <a:ext uri="{FF2B5EF4-FFF2-40B4-BE49-F238E27FC236}">
                      <a16:creationId xmlns:a16="http://schemas.microsoft.com/office/drawing/2014/main" id="{416188F1-EB20-4D49-B1CE-58C649A8716F}"/>
                    </a:ext>
                  </a:extLst>
                </p:cNvPr>
                <p:cNvCxnSpPr>
                  <a:stCxn id="375" idx="1"/>
                  <a:endCxn id="374" idx="3"/>
                </p:cNvCxnSpPr>
                <p:nvPr/>
              </p:nvCxnSpPr>
              <p:spPr>
                <a:xfrm flipH="1">
                  <a:off x="8608811" y="4103256"/>
                  <a:ext cx="117884" cy="0"/>
                </a:xfrm>
                <a:prstGeom prst="line">
                  <a:avLst/>
                </a:prstGeom>
                <a:noFill/>
                <a:ln w="19050" cap="flat" cmpd="sng" algn="ctr">
                  <a:solidFill>
                    <a:schemeClr val="tx1"/>
                  </a:solidFill>
                  <a:prstDash val="solid"/>
                  <a:headEnd type="none"/>
                  <a:tailEnd type="none"/>
                </a:ln>
                <a:effectLst/>
              </p:spPr>
            </p:cxnSp>
            <p:cxnSp>
              <p:nvCxnSpPr>
                <p:cNvPr id="382" name="Straight Connector 381">
                  <a:extLst>
                    <a:ext uri="{FF2B5EF4-FFF2-40B4-BE49-F238E27FC236}">
                      <a16:creationId xmlns:a16="http://schemas.microsoft.com/office/drawing/2014/main" id="{EC72812E-CEA5-4424-8CC9-2FEF70630667}"/>
                    </a:ext>
                  </a:extLst>
                </p:cNvPr>
                <p:cNvCxnSpPr/>
                <p:nvPr/>
              </p:nvCxnSpPr>
              <p:spPr>
                <a:xfrm flipH="1">
                  <a:off x="8600693" y="4120356"/>
                  <a:ext cx="137645" cy="137645"/>
                </a:xfrm>
                <a:prstGeom prst="line">
                  <a:avLst/>
                </a:prstGeom>
                <a:noFill/>
                <a:ln w="19050" cap="flat" cmpd="sng" algn="ctr">
                  <a:solidFill>
                    <a:schemeClr val="tx1"/>
                  </a:solidFill>
                  <a:prstDash val="solid"/>
                  <a:headEnd type="none"/>
                  <a:tailEnd type="none"/>
                </a:ln>
                <a:effectLst/>
              </p:spPr>
            </p:cxnSp>
            <p:grpSp>
              <p:nvGrpSpPr>
                <p:cNvPr id="383" name="Group 382">
                  <a:extLst>
                    <a:ext uri="{FF2B5EF4-FFF2-40B4-BE49-F238E27FC236}">
                      <a16:creationId xmlns:a16="http://schemas.microsoft.com/office/drawing/2014/main" id="{AEBEFDDA-CD80-4375-A36C-22EF9FE0BD31}"/>
                    </a:ext>
                  </a:extLst>
                </p:cNvPr>
                <p:cNvGrpSpPr/>
                <p:nvPr/>
              </p:nvGrpSpPr>
              <p:grpSpPr>
                <a:xfrm>
                  <a:off x="9155430" y="3738656"/>
                  <a:ext cx="667650" cy="911702"/>
                  <a:chOff x="9155430" y="3738656"/>
                  <a:chExt cx="785922" cy="911702"/>
                </a:xfrm>
              </p:grpSpPr>
              <p:cxnSp>
                <p:nvCxnSpPr>
                  <p:cNvPr id="385" name="Straight Arrow Connector 384">
                    <a:extLst>
                      <a:ext uri="{FF2B5EF4-FFF2-40B4-BE49-F238E27FC236}">
                        <a16:creationId xmlns:a16="http://schemas.microsoft.com/office/drawing/2014/main" id="{9235AEDB-CFDB-410E-8113-7EF230744511}"/>
                      </a:ext>
                    </a:extLst>
                  </p:cNvPr>
                  <p:cNvCxnSpPr>
                    <a:cxnSpLocks/>
                  </p:cNvCxnSpPr>
                  <p:nvPr/>
                </p:nvCxnSpPr>
                <p:spPr>
                  <a:xfrm>
                    <a:off x="9155430" y="4187645"/>
                    <a:ext cx="785922" cy="0"/>
                  </a:xfrm>
                  <a:prstGeom prst="straightConnector1">
                    <a:avLst/>
                  </a:prstGeom>
                  <a:noFill/>
                  <a:ln w="19050" cap="flat" cmpd="sng" algn="ctr">
                    <a:solidFill>
                      <a:schemeClr val="tx1"/>
                    </a:solidFill>
                    <a:prstDash val="solid"/>
                    <a:headEnd type="none"/>
                    <a:tailEnd type="arrow"/>
                  </a:ln>
                  <a:effectLst/>
                </p:spPr>
              </p:cxnSp>
              <p:cxnSp>
                <p:nvCxnSpPr>
                  <p:cNvPr id="386" name="Connector: Elbow 14">
                    <a:extLst>
                      <a:ext uri="{FF2B5EF4-FFF2-40B4-BE49-F238E27FC236}">
                        <a16:creationId xmlns:a16="http://schemas.microsoft.com/office/drawing/2014/main" id="{9FC9C536-1DEA-4294-A1B9-66F3DAB29C66}"/>
                      </a:ext>
                    </a:extLst>
                  </p:cNvPr>
                  <p:cNvCxnSpPr/>
                  <p:nvPr/>
                </p:nvCxnSpPr>
                <p:spPr>
                  <a:xfrm>
                    <a:off x="9476173" y="4189178"/>
                    <a:ext cx="461447" cy="461180"/>
                  </a:xfrm>
                  <a:prstGeom prst="bentConnector3">
                    <a:avLst>
                      <a:gd name="adj1" fmla="val 1471"/>
                    </a:avLst>
                  </a:prstGeom>
                  <a:noFill/>
                  <a:ln w="19050" cap="flat" cmpd="sng" algn="ctr">
                    <a:solidFill>
                      <a:schemeClr val="tx1"/>
                    </a:solidFill>
                    <a:prstDash val="solid"/>
                    <a:headEnd type="none"/>
                    <a:tailEnd type="arrow"/>
                  </a:ln>
                  <a:effectLst/>
                </p:spPr>
              </p:cxnSp>
              <p:cxnSp>
                <p:nvCxnSpPr>
                  <p:cNvPr id="387" name="Connector: Elbow 182">
                    <a:extLst>
                      <a:ext uri="{FF2B5EF4-FFF2-40B4-BE49-F238E27FC236}">
                        <a16:creationId xmlns:a16="http://schemas.microsoft.com/office/drawing/2014/main" id="{E21399B1-93C8-40F3-8AF8-5E130D08E003}"/>
                      </a:ext>
                    </a:extLst>
                  </p:cNvPr>
                  <p:cNvCxnSpPr>
                    <a:cxnSpLocks/>
                  </p:cNvCxnSpPr>
                  <p:nvPr/>
                </p:nvCxnSpPr>
                <p:spPr>
                  <a:xfrm flipV="1">
                    <a:off x="9476173" y="3738656"/>
                    <a:ext cx="461447" cy="448989"/>
                  </a:xfrm>
                  <a:prstGeom prst="bentConnector3">
                    <a:avLst>
                      <a:gd name="adj1" fmla="val 1471"/>
                    </a:avLst>
                  </a:prstGeom>
                  <a:noFill/>
                  <a:ln w="19050" cap="flat" cmpd="sng" algn="ctr">
                    <a:solidFill>
                      <a:schemeClr val="tx1"/>
                    </a:solidFill>
                    <a:prstDash val="solid"/>
                    <a:headEnd type="none"/>
                    <a:tailEnd type="arrow"/>
                  </a:ln>
                  <a:effectLst/>
                </p:spPr>
              </p:cxnSp>
            </p:grpSp>
            <p:sp>
              <p:nvSpPr>
                <p:cNvPr id="384" name="Rectangle: Rounded Corners 404">
                  <a:extLst>
                    <a:ext uri="{FF2B5EF4-FFF2-40B4-BE49-F238E27FC236}">
                      <a16:creationId xmlns:a16="http://schemas.microsoft.com/office/drawing/2014/main" id="{737A4015-185D-41F2-A104-B42D948E2948}"/>
                    </a:ext>
                  </a:extLst>
                </p:cNvPr>
                <p:cNvSpPr/>
                <p:nvPr/>
              </p:nvSpPr>
              <p:spPr bwMode="auto">
                <a:xfrm>
                  <a:off x="7976200" y="3221680"/>
                  <a:ext cx="2601859" cy="1914608"/>
                </a:xfrm>
                <a:prstGeom prst="roundRect">
                  <a:avLst>
                    <a:gd name="adj" fmla="val 4248"/>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158" name="Shape 157">
              <a:extLst>
                <a:ext uri="{FF2B5EF4-FFF2-40B4-BE49-F238E27FC236}">
                  <a16:creationId xmlns:a16="http://schemas.microsoft.com/office/drawing/2014/main" id="{E7D6DD69-ECBC-4AA6-9CBA-601446A2493F}"/>
                </a:ext>
              </a:extLst>
            </p:cNvPr>
            <p:cNvSpPr/>
            <p:nvPr/>
          </p:nvSpPr>
          <p:spPr>
            <a:xfrm>
              <a:off x="10933047" y="2797101"/>
              <a:ext cx="259297" cy="305599"/>
            </a:xfrm>
            <a:prstGeom prst="gear6">
              <a:avLst/>
            </a:prstGeom>
            <a:solidFill>
              <a:schemeClr val="bg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sp>
        <p:sp>
          <p:nvSpPr>
            <p:cNvPr id="161" name="Shape 160">
              <a:extLst>
                <a:ext uri="{FF2B5EF4-FFF2-40B4-BE49-F238E27FC236}">
                  <a16:creationId xmlns:a16="http://schemas.microsoft.com/office/drawing/2014/main" id="{DB388593-0196-45FF-BA47-AA9BD0E2EA31}"/>
                </a:ext>
              </a:extLst>
            </p:cNvPr>
            <p:cNvSpPr/>
            <p:nvPr/>
          </p:nvSpPr>
          <p:spPr>
            <a:xfrm>
              <a:off x="10929537" y="3349077"/>
              <a:ext cx="259297" cy="305599"/>
            </a:xfrm>
            <a:prstGeom prst="gear6">
              <a:avLst/>
            </a:prstGeom>
            <a:solidFill>
              <a:schemeClr val="bg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sp>
        <p:sp>
          <p:nvSpPr>
            <p:cNvPr id="162" name="Shape 161">
              <a:extLst>
                <a:ext uri="{FF2B5EF4-FFF2-40B4-BE49-F238E27FC236}">
                  <a16:creationId xmlns:a16="http://schemas.microsoft.com/office/drawing/2014/main" id="{C5129AB1-9EEB-4B6C-BE00-254F16B97921}"/>
                </a:ext>
              </a:extLst>
            </p:cNvPr>
            <p:cNvSpPr/>
            <p:nvPr/>
          </p:nvSpPr>
          <p:spPr>
            <a:xfrm>
              <a:off x="10944467" y="3897573"/>
              <a:ext cx="259297" cy="305599"/>
            </a:xfrm>
            <a:prstGeom prst="gear6">
              <a:avLst/>
            </a:prstGeom>
            <a:solidFill>
              <a:schemeClr val="bg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sp>
      </p:grpSp>
      <p:grpSp>
        <p:nvGrpSpPr>
          <p:cNvPr id="10" name="Group 9">
            <a:extLst>
              <a:ext uri="{FF2B5EF4-FFF2-40B4-BE49-F238E27FC236}">
                <a16:creationId xmlns:a16="http://schemas.microsoft.com/office/drawing/2014/main" id="{3AE60EB1-8A84-4817-B4CF-C17820ECDCE1}"/>
              </a:ext>
              <a:ext uri="{C183D7F6-B498-43B3-948B-1728B52AA6E4}">
                <adec:decorative xmlns:adec="http://schemas.microsoft.com/office/drawing/2017/decorative" val="1"/>
              </a:ext>
            </a:extLst>
          </p:cNvPr>
          <p:cNvGrpSpPr/>
          <p:nvPr/>
        </p:nvGrpSpPr>
        <p:grpSpPr>
          <a:xfrm>
            <a:off x="4470944" y="1689652"/>
            <a:ext cx="3410246" cy="3566875"/>
            <a:chOff x="4470944" y="1689652"/>
            <a:chExt cx="3410246" cy="3566875"/>
          </a:xfrm>
        </p:grpSpPr>
        <p:grpSp>
          <p:nvGrpSpPr>
            <p:cNvPr id="4" name="Group 3">
              <a:extLst>
                <a:ext uri="{FF2B5EF4-FFF2-40B4-BE49-F238E27FC236}">
                  <a16:creationId xmlns:a16="http://schemas.microsoft.com/office/drawing/2014/main" id="{5EB45DFB-1E30-F34D-90C6-2BA607A48439}"/>
                </a:ext>
              </a:extLst>
            </p:cNvPr>
            <p:cNvGrpSpPr/>
            <p:nvPr/>
          </p:nvGrpSpPr>
          <p:grpSpPr>
            <a:xfrm>
              <a:off x="4470944" y="1689652"/>
              <a:ext cx="3410246" cy="3566875"/>
              <a:chOff x="4470944" y="1689652"/>
              <a:chExt cx="3410246" cy="3566875"/>
            </a:xfrm>
          </p:grpSpPr>
          <p:sp>
            <p:nvSpPr>
              <p:cNvPr id="443" name="Rectangle 442">
                <a:extLst>
                  <a:ext uri="{FF2B5EF4-FFF2-40B4-BE49-F238E27FC236}">
                    <a16:creationId xmlns:a16="http://schemas.microsoft.com/office/drawing/2014/main" id="{C2D94EE8-5383-4EF7-9714-54FE7A430BD8}"/>
                  </a:ext>
                </a:extLst>
              </p:cNvPr>
              <p:cNvSpPr/>
              <p:nvPr/>
            </p:nvSpPr>
            <p:spPr bwMode="auto">
              <a:xfrm>
                <a:off x="4470944" y="4671789"/>
                <a:ext cx="3141936" cy="5847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143428"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S PGothic" charset="0"/>
                    <a:cs typeface="Segoe UI Semibold" panose="020B0702040204020203" pitchFamily="34" charset="0"/>
                  </a:rPr>
                  <a:t>Heterogenous</a:t>
                </a:r>
              </a:p>
            </p:txBody>
          </p:sp>
          <p:sp>
            <p:nvSpPr>
              <p:cNvPr id="110" name="TextBox 109">
                <a:extLst>
                  <a:ext uri="{FF2B5EF4-FFF2-40B4-BE49-F238E27FC236}">
                    <a16:creationId xmlns:a16="http://schemas.microsoft.com/office/drawing/2014/main" id="{1C438224-143B-4168-9821-30145A5DF0ED}"/>
                  </a:ext>
                </a:extLst>
              </p:cNvPr>
              <p:cNvSpPr txBox="1"/>
              <p:nvPr/>
            </p:nvSpPr>
            <p:spPr>
              <a:xfrm>
                <a:off x="4470945" y="1689652"/>
                <a:ext cx="3410245" cy="6220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bold"/>
                    <a:ea typeface="+mn-ea"/>
                    <a:cs typeface="+mn-cs"/>
                  </a:rPr>
                  <a:t>SSIS</a:t>
                </a:r>
              </a:p>
            </p:txBody>
          </p:sp>
          <p:grpSp>
            <p:nvGrpSpPr>
              <p:cNvPr id="295" name="Group 294">
                <a:extLst>
                  <a:ext uri="{FF2B5EF4-FFF2-40B4-BE49-F238E27FC236}">
                    <a16:creationId xmlns:a16="http://schemas.microsoft.com/office/drawing/2014/main" id="{9EDE20DE-373D-4D37-A186-02F22271FC73}"/>
                  </a:ext>
                </a:extLst>
              </p:cNvPr>
              <p:cNvGrpSpPr/>
              <p:nvPr/>
            </p:nvGrpSpPr>
            <p:grpSpPr>
              <a:xfrm>
                <a:off x="4470944" y="2352401"/>
                <a:ext cx="3122078" cy="2297417"/>
                <a:chOff x="4773366" y="3221680"/>
                <a:chExt cx="2601859" cy="1914608"/>
              </a:xfrm>
            </p:grpSpPr>
            <p:sp>
              <p:nvSpPr>
                <p:cNvPr id="296" name="Freeform: Shape 267">
                  <a:extLst>
                    <a:ext uri="{FF2B5EF4-FFF2-40B4-BE49-F238E27FC236}">
                      <a16:creationId xmlns:a16="http://schemas.microsoft.com/office/drawing/2014/main" id="{8BB7E8D8-CCB5-4446-98B0-3F72653815CE}"/>
                    </a:ext>
                  </a:extLst>
                </p:cNvPr>
                <p:cNvSpPr/>
                <p:nvPr/>
              </p:nvSpPr>
              <p:spPr bwMode="auto">
                <a:xfrm>
                  <a:off x="5004720" y="3411597"/>
                  <a:ext cx="514178" cy="127087"/>
                </a:xfrm>
                <a:custGeom>
                  <a:avLst/>
                  <a:gdLst>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4280" h="616501">
                      <a:moveTo>
                        <a:pt x="0" y="591101"/>
                      </a:moveTo>
                      <a:lnTo>
                        <a:pt x="330200" y="80561"/>
                      </a:lnTo>
                      <a:cubicBezTo>
                        <a:pt x="385445" y="-6646"/>
                        <a:pt x="455930" y="-2412"/>
                        <a:pt x="535940" y="1821"/>
                      </a:cubicBezTo>
                      <a:lnTo>
                        <a:pt x="2011680" y="1821"/>
                      </a:lnTo>
                      <a:cubicBezTo>
                        <a:pt x="2083435" y="5208"/>
                        <a:pt x="2107565" y="27644"/>
                        <a:pt x="2141220" y="80561"/>
                      </a:cubicBezTo>
                      <a:lnTo>
                        <a:pt x="2494280" y="616501"/>
                      </a:lnTo>
                    </a:path>
                  </a:pathLst>
                </a:cu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297" name="Group 296">
                  <a:extLst>
                    <a:ext uri="{FF2B5EF4-FFF2-40B4-BE49-F238E27FC236}">
                      <a16:creationId xmlns:a16="http://schemas.microsoft.com/office/drawing/2014/main" id="{4C93EC3C-407D-4D00-BF0A-D53503955B74}"/>
                    </a:ext>
                  </a:extLst>
                </p:cNvPr>
                <p:cNvGrpSpPr/>
                <p:nvPr/>
              </p:nvGrpSpPr>
              <p:grpSpPr>
                <a:xfrm>
                  <a:off x="4991892" y="3526133"/>
                  <a:ext cx="534075" cy="138231"/>
                  <a:chOff x="4991892" y="3516708"/>
                  <a:chExt cx="534075" cy="138231"/>
                </a:xfrm>
              </p:grpSpPr>
              <p:sp>
                <p:nvSpPr>
                  <p:cNvPr id="361" name="Rectangle: Rounded Corners 266">
                    <a:extLst>
                      <a:ext uri="{FF2B5EF4-FFF2-40B4-BE49-F238E27FC236}">
                        <a16:creationId xmlns:a16="http://schemas.microsoft.com/office/drawing/2014/main" id="{9F87E82D-9EB8-49A4-A5AE-CDCD1AB77919}"/>
                      </a:ext>
                    </a:extLst>
                  </p:cNvPr>
                  <p:cNvSpPr/>
                  <p:nvPr/>
                </p:nvSpPr>
                <p:spPr bwMode="auto">
                  <a:xfrm>
                    <a:off x="4991892" y="3516708"/>
                    <a:ext cx="534075" cy="138231"/>
                  </a:xfrm>
                  <a:prstGeom prst="roundRect">
                    <a:avLst>
                      <a:gd name="adj" fmla="val 23942"/>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2" name="Oval 361">
                    <a:extLst>
                      <a:ext uri="{FF2B5EF4-FFF2-40B4-BE49-F238E27FC236}">
                        <a16:creationId xmlns:a16="http://schemas.microsoft.com/office/drawing/2014/main" id="{8F287D2C-89F1-4591-9588-9E7DB44C1933}"/>
                      </a:ext>
                    </a:extLst>
                  </p:cNvPr>
                  <p:cNvSpPr/>
                  <p:nvPr/>
                </p:nvSpPr>
                <p:spPr bwMode="auto">
                  <a:xfrm>
                    <a:off x="5038362" y="3566450"/>
                    <a:ext cx="46077" cy="46077"/>
                  </a:xfrm>
                  <a:prstGeom prst="ellipse">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98" name="Group 297">
                  <a:extLst>
                    <a:ext uri="{FF2B5EF4-FFF2-40B4-BE49-F238E27FC236}">
                      <a16:creationId xmlns:a16="http://schemas.microsoft.com/office/drawing/2014/main" id="{498408F9-07D3-4746-85C4-0BCE61AFEB52}"/>
                    </a:ext>
                  </a:extLst>
                </p:cNvPr>
                <p:cNvGrpSpPr/>
                <p:nvPr/>
              </p:nvGrpSpPr>
              <p:grpSpPr>
                <a:xfrm>
                  <a:off x="4991892" y="3664364"/>
                  <a:ext cx="534075" cy="138231"/>
                  <a:chOff x="1459231" y="2186940"/>
                  <a:chExt cx="2590800" cy="670560"/>
                </a:xfrm>
              </p:grpSpPr>
              <p:sp>
                <p:nvSpPr>
                  <p:cNvPr id="359" name="Rectangle: Rounded Corners 295">
                    <a:extLst>
                      <a:ext uri="{FF2B5EF4-FFF2-40B4-BE49-F238E27FC236}">
                        <a16:creationId xmlns:a16="http://schemas.microsoft.com/office/drawing/2014/main" id="{1E6DA46E-0134-45F9-9D0F-7D64AF07F810}"/>
                      </a:ext>
                    </a:extLst>
                  </p:cNvPr>
                  <p:cNvSpPr/>
                  <p:nvPr/>
                </p:nvSpPr>
                <p:spPr bwMode="auto">
                  <a:xfrm>
                    <a:off x="1459231" y="2186940"/>
                    <a:ext cx="2590800" cy="670560"/>
                  </a:xfrm>
                  <a:prstGeom prst="roundRect">
                    <a:avLst>
                      <a:gd name="adj" fmla="val 23942"/>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0" name="Oval 359">
                    <a:extLst>
                      <a:ext uri="{FF2B5EF4-FFF2-40B4-BE49-F238E27FC236}">
                        <a16:creationId xmlns:a16="http://schemas.microsoft.com/office/drawing/2014/main" id="{5D302A5C-6908-48D6-AED2-56F906156E3B}"/>
                      </a:ext>
                    </a:extLst>
                  </p:cNvPr>
                  <p:cNvSpPr/>
                  <p:nvPr/>
                </p:nvSpPr>
                <p:spPr bwMode="auto">
                  <a:xfrm>
                    <a:off x="1684655" y="2428240"/>
                    <a:ext cx="223520" cy="223520"/>
                  </a:xfrm>
                  <a:prstGeom prst="ellipse">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99" name="Group 298">
                  <a:extLst>
                    <a:ext uri="{FF2B5EF4-FFF2-40B4-BE49-F238E27FC236}">
                      <a16:creationId xmlns:a16="http://schemas.microsoft.com/office/drawing/2014/main" id="{4AE103D1-E927-4C76-80BB-DBB662480383}"/>
                    </a:ext>
                  </a:extLst>
                </p:cNvPr>
                <p:cNvGrpSpPr/>
                <p:nvPr/>
              </p:nvGrpSpPr>
              <p:grpSpPr>
                <a:xfrm>
                  <a:off x="4991892" y="3802595"/>
                  <a:ext cx="534075" cy="138231"/>
                  <a:chOff x="1459231" y="2186940"/>
                  <a:chExt cx="2590800" cy="670560"/>
                </a:xfrm>
              </p:grpSpPr>
              <p:sp>
                <p:nvSpPr>
                  <p:cNvPr id="357" name="Rectangle: Rounded Corners 289">
                    <a:extLst>
                      <a:ext uri="{FF2B5EF4-FFF2-40B4-BE49-F238E27FC236}">
                        <a16:creationId xmlns:a16="http://schemas.microsoft.com/office/drawing/2014/main" id="{A10C727A-2D20-42F5-95A0-48F79C587558}"/>
                      </a:ext>
                    </a:extLst>
                  </p:cNvPr>
                  <p:cNvSpPr/>
                  <p:nvPr/>
                </p:nvSpPr>
                <p:spPr bwMode="auto">
                  <a:xfrm>
                    <a:off x="1459231" y="2186940"/>
                    <a:ext cx="2590800" cy="670560"/>
                  </a:xfrm>
                  <a:prstGeom prst="roundRect">
                    <a:avLst>
                      <a:gd name="adj" fmla="val 23942"/>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8" name="Oval 357">
                    <a:extLst>
                      <a:ext uri="{FF2B5EF4-FFF2-40B4-BE49-F238E27FC236}">
                        <a16:creationId xmlns:a16="http://schemas.microsoft.com/office/drawing/2014/main" id="{113FE343-77F0-4EBA-B90E-3174F4D5C621}"/>
                      </a:ext>
                    </a:extLst>
                  </p:cNvPr>
                  <p:cNvSpPr/>
                  <p:nvPr/>
                </p:nvSpPr>
                <p:spPr bwMode="auto">
                  <a:xfrm>
                    <a:off x="1684655" y="2428240"/>
                    <a:ext cx="223520" cy="223520"/>
                  </a:xfrm>
                  <a:prstGeom prst="ellipse">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00" name="Arrow: Bent 234">
                  <a:extLst>
                    <a:ext uri="{FF2B5EF4-FFF2-40B4-BE49-F238E27FC236}">
                      <a16:creationId xmlns:a16="http://schemas.microsoft.com/office/drawing/2014/main" id="{3041CD3D-7E05-42CC-A8B9-1CE735D55402}"/>
                    </a:ext>
                  </a:extLst>
                </p:cNvPr>
                <p:cNvSpPr/>
                <p:nvPr/>
              </p:nvSpPr>
              <p:spPr bwMode="auto">
                <a:xfrm rot="16200000">
                  <a:off x="5266977" y="3980585"/>
                  <a:ext cx="259319" cy="392595"/>
                </a:xfrm>
                <a:prstGeom prst="bentArrow">
                  <a:avLst>
                    <a:gd name="adj1" fmla="val 25000"/>
                    <a:gd name="adj2" fmla="val 0"/>
                    <a:gd name="adj3" fmla="val 25000"/>
                    <a:gd name="adj4" fmla="val 0"/>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1" name="Arrow: Chevron 235">
                  <a:extLst>
                    <a:ext uri="{FF2B5EF4-FFF2-40B4-BE49-F238E27FC236}">
                      <a16:creationId xmlns:a16="http://schemas.microsoft.com/office/drawing/2014/main" id="{1AEB8995-6029-43BF-B7A3-CFC0B66ED5F7}"/>
                    </a:ext>
                  </a:extLst>
                </p:cNvPr>
                <p:cNvSpPr/>
                <p:nvPr/>
              </p:nvSpPr>
              <p:spPr bwMode="auto">
                <a:xfrm>
                  <a:off x="5557899" y="4260419"/>
                  <a:ext cx="43400" cy="93087"/>
                </a:xfrm>
                <a:prstGeom prst="chevron">
                  <a:avLst>
                    <a:gd name="adj" fmla="val 100000"/>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2" name="Arrow: Bent 236">
                  <a:extLst>
                    <a:ext uri="{FF2B5EF4-FFF2-40B4-BE49-F238E27FC236}">
                      <a16:creationId xmlns:a16="http://schemas.microsoft.com/office/drawing/2014/main" id="{2D2FECA5-6D7E-455A-80BC-1132D3E6D3E3}"/>
                    </a:ext>
                  </a:extLst>
                </p:cNvPr>
                <p:cNvSpPr/>
                <p:nvPr/>
              </p:nvSpPr>
              <p:spPr bwMode="auto">
                <a:xfrm rot="16200000">
                  <a:off x="6318294" y="4577245"/>
                  <a:ext cx="193190" cy="504422"/>
                </a:xfrm>
                <a:prstGeom prst="bentArrow">
                  <a:avLst>
                    <a:gd name="adj1" fmla="val 25000"/>
                    <a:gd name="adj2" fmla="val 0"/>
                    <a:gd name="adj3" fmla="val 25000"/>
                    <a:gd name="adj4" fmla="val 0"/>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Arrow: Chevron 237">
                  <a:extLst>
                    <a:ext uri="{FF2B5EF4-FFF2-40B4-BE49-F238E27FC236}">
                      <a16:creationId xmlns:a16="http://schemas.microsoft.com/office/drawing/2014/main" id="{A51B0919-B067-434D-BCFB-39C36906C64A}"/>
                    </a:ext>
                  </a:extLst>
                </p:cNvPr>
                <p:cNvSpPr/>
                <p:nvPr/>
              </p:nvSpPr>
              <p:spPr bwMode="auto">
                <a:xfrm>
                  <a:off x="6645551" y="4879508"/>
                  <a:ext cx="43400" cy="93087"/>
                </a:xfrm>
                <a:prstGeom prst="chevron">
                  <a:avLst>
                    <a:gd name="adj" fmla="val 100000"/>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6" name="Arrow: Chevron 240">
                  <a:extLst>
                    <a:ext uri="{FF2B5EF4-FFF2-40B4-BE49-F238E27FC236}">
                      <a16:creationId xmlns:a16="http://schemas.microsoft.com/office/drawing/2014/main" id="{D2BC9386-67B2-4CB8-A5A0-92A826117844}"/>
                    </a:ext>
                  </a:extLst>
                </p:cNvPr>
                <p:cNvSpPr/>
                <p:nvPr/>
              </p:nvSpPr>
              <p:spPr bwMode="auto">
                <a:xfrm rot="10800000">
                  <a:off x="5601003" y="3636801"/>
                  <a:ext cx="38136" cy="76650"/>
                </a:xfrm>
                <a:prstGeom prst="chevron">
                  <a:avLst>
                    <a:gd name="adj" fmla="val 100000"/>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306" name="Group 305">
                  <a:extLst>
                    <a:ext uri="{FF2B5EF4-FFF2-40B4-BE49-F238E27FC236}">
                      <a16:creationId xmlns:a16="http://schemas.microsoft.com/office/drawing/2014/main" id="{1808815D-52D1-4C68-BFC0-40B33111EF30}"/>
                    </a:ext>
                  </a:extLst>
                </p:cNvPr>
                <p:cNvGrpSpPr/>
                <p:nvPr/>
              </p:nvGrpSpPr>
              <p:grpSpPr>
                <a:xfrm>
                  <a:off x="5681754" y="3938906"/>
                  <a:ext cx="746127" cy="740828"/>
                  <a:chOff x="4083667" y="1605730"/>
                  <a:chExt cx="4436878" cy="4405367"/>
                </a:xfrm>
              </p:grpSpPr>
              <p:grpSp>
                <p:nvGrpSpPr>
                  <p:cNvPr id="308" name="Group 307">
                    <a:extLst>
                      <a:ext uri="{FF2B5EF4-FFF2-40B4-BE49-F238E27FC236}">
                        <a16:creationId xmlns:a16="http://schemas.microsoft.com/office/drawing/2014/main" id="{CF8F4BE8-9263-4E67-915B-3C5BBFFB6626}"/>
                      </a:ext>
                    </a:extLst>
                  </p:cNvPr>
                  <p:cNvGrpSpPr/>
                  <p:nvPr/>
                </p:nvGrpSpPr>
                <p:grpSpPr>
                  <a:xfrm>
                    <a:off x="4083667" y="1605730"/>
                    <a:ext cx="4436878" cy="4405367"/>
                    <a:chOff x="5569928" y="3877460"/>
                    <a:chExt cx="956602" cy="949809"/>
                  </a:xfrm>
                </p:grpSpPr>
                <p:sp>
                  <p:nvSpPr>
                    <p:cNvPr id="333" name="Rectangle 332">
                      <a:extLst>
                        <a:ext uri="{FF2B5EF4-FFF2-40B4-BE49-F238E27FC236}">
                          <a16:creationId xmlns:a16="http://schemas.microsoft.com/office/drawing/2014/main" id="{DBCCEF3E-3034-46D0-AD0C-4DAB17968FE3}"/>
                        </a:ext>
                      </a:extLst>
                    </p:cNvPr>
                    <p:cNvSpPr/>
                    <p:nvPr/>
                  </p:nvSpPr>
                  <p:spPr bwMode="auto">
                    <a:xfrm>
                      <a:off x="5569928" y="3877460"/>
                      <a:ext cx="225624" cy="222081"/>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4" name="Rectangle 333">
                      <a:extLst>
                        <a:ext uri="{FF2B5EF4-FFF2-40B4-BE49-F238E27FC236}">
                          <a16:creationId xmlns:a16="http://schemas.microsoft.com/office/drawing/2014/main" id="{99F5273B-9D2F-4299-BFF4-44FD408F9061}"/>
                        </a:ext>
                      </a:extLst>
                    </p:cNvPr>
                    <p:cNvSpPr/>
                    <p:nvPr/>
                  </p:nvSpPr>
                  <p:spPr bwMode="auto">
                    <a:xfrm>
                      <a:off x="5898565" y="3877460"/>
                      <a:ext cx="225624" cy="222081"/>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5" name="Rectangle 334">
                      <a:extLst>
                        <a:ext uri="{FF2B5EF4-FFF2-40B4-BE49-F238E27FC236}">
                          <a16:creationId xmlns:a16="http://schemas.microsoft.com/office/drawing/2014/main" id="{3278E318-4BBF-44B2-9E7A-921E079B9A0D}"/>
                        </a:ext>
                      </a:extLst>
                    </p:cNvPr>
                    <p:cNvSpPr/>
                    <p:nvPr/>
                  </p:nvSpPr>
                  <p:spPr bwMode="auto">
                    <a:xfrm>
                      <a:off x="6242487" y="3877460"/>
                      <a:ext cx="225624" cy="222081"/>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6" name="Rectangle 335">
                      <a:extLst>
                        <a:ext uri="{FF2B5EF4-FFF2-40B4-BE49-F238E27FC236}">
                          <a16:creationId xmlns:a16="http://schemas.microsoft.com/office/drawing/2014/main" id="{D7CD25C7-C3D9-4EDA-B015-94E244272049}"/>
                        </a:ext>
                      </a:extLst>
                    </p:cNvPr>
                    <p:cNvSpPr/>
                    <p:nvPr/>
                  </p:nvSpPr>
                  <p:spPr bwMode="auto">
                    <a:xfrm>
                      <a:off x="5569928" y="4207475"/>
                      <a:ext cx="225624" cy="222081"/>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7" name="Rectangle 336">
                      <a:extLst>
                        <a:ext uri="{FF2B5EF4-FFF2-40B4-BE49-F238E27FC236}">
                          <a16:creationId xmlns:a16="http://schemas.microsoft.com/office/drawing/2014/main" id="{E1B83A8B-AF9C-4000-835D-775D4AB6DD73}"/>
                        </a:ext>
                      </a:extLst>
                    </p:cNvPr>
                    <p:cNvSpPr/>
                    <p:nvPr/>
                  </p:nvSpPr>
                  <p:spPr bwMode="auto">
                    <a:xfrm>
                      <a:off x="5898565" y="4207476"/>
                      <a:ext cx="225624" cy="222081"/>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8" name="Rectangle 337">
                      <a:extLst>
                        <a:ext uri="{FF2B5EF4-FFF2-40B4-BE49-F238E27FC236}">
                          <a16:creationId xmlns:a16="http://schemas.microsoft.com/office/drawing/2014/main" id="{675ED517-4320-410D-BB18-AE407592D8DA}"/>
                        </a:ext>
                      </a:extLst>
                    </p:cNvPr>
                    <p:cNvSpPr/>
                    <p:nvPr/>
                  </p:nvSpPr>
                  <p:spPr bwMode="auto">
                    <a:xfrm>
                      <a:off x="6242488" y="4207475"/>
                      <a:ext cx="225624" cy="222081"/>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9" name="Rectangle 338">
                      <a:extLst>
                        <a:ext uri="{FF2B5EF4-FFF2-40B4-BE49-F238E27FC236}">
                          <a16:creationId xmlns:a16="http://schemas.microsoft.com/office/drawing/2014/main" id="{C5628871-2678-4280-8965-B61282CF0F52}"/>
                        </a:ext>
                      </a:extLst>
                    </p:cNvPr>
                    <p:cNvSpPr/>
                    <p:nvPr/>
                  </p:nvSpPr>
                  <p:spPr bwMode="auto">
                    <a:xfrm>
                      <a:off x="5569928" y="4544991"/>
                      <a:ext cx="225624" cy="222081"/>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0" name="Rectangle 339">
                      <a:extLst>
                        <a:ext uri="{FF2B5EF4-FFF2-40B4-BE49-F238E27FC236}">
                          <a16:creationId xmlns:a16="http://schemas.microsoft.com/office/drawing/2014/main" id="{6E7ED892-31C3-4CC1-B5A0-0D1B278C677C}"/>
                        </a:ext>
                      </a:extLst>
                    </p:cNvPr>
                    <p:cNvSpPr/>
                    <p:nvPr/>
                  </p:nvSpPr>
                  <p:spPr bwMode="auto">
                    <a:xfrm>
                      <a:off x="5898565" y="4544991"/>
                      <a:ext cx="225624" cy="222081"/>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1" name="Rectangle 340">
                      <a:extLst>
                        <a:ext uri="{FF2B5EF4-FFF2-40B4-BE49-F238E27FC236}">
                          <a16:creationId xmlns:a16="http://schemas.microsoft.com/office/drawing/2014/main" id="{1929063B-18E1-46AC-8075-3B48905B981E}"/>
                        </a:ext>
                      </a:extLst>
                    </p:cNvPr>
                    <p:cNvSpPr/>
                    <p:nvPr/>
                  </p:nvSpPr>
                  <p:spPr bwMode="auto">
                    <a:xfrm>
                      <a:off x="6242488" y="4544991"/>
                      <a:ext cx="225624" cy="222081"/>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2" name="Rectangle 341">
                      <a:extLst>
                        <a:ext uri="{FF2B5EF4-FFF2-40B4-BE49-F238E27FC236}">
                          <a16:creationId xmlns:a16="http://schemas.microsoft.com/office/drawing/2014/main" id="{C35035FC-05CC-43EA-8384-D58B8F50BF49}"/>
                        </a:ext>
                      </a:extLst>
                    </p:cNvPr>
                    <p:cNvSpPr/>
                    <p:nvPr/>
                  </p:nvSpPr>
                  <p:spPr bwMode="auto">
                    <a:xfrm>
                      <a:off x="5840730" y="4152900"/>
                      <a:ext cx="685800" cy="674369"/>
                    </a:xfrm>
                    <a:prstGeom prst="rect">
                      <a:avLst/>
                    </a:prstGeom>
                    <a:noFill/>
                    <a:ln w="19050" cap="sq">
                      <a:solidFill>
                        <a:schemeClr val="tx1"/>
                      </a:solidFill>
                      <a:prstDash val="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343" name="Group 342">
                      <a:extLst>
                        <a:ext uri="{FF2B5EF4-FFF2-40B4-BE49-F238E27FC236}">
                          <a16:creationId xmlns:a16="http://schemas.microsoft.com/office/drawing/2014/main" id="{ABBA5E6C-C9A1-4383-9920-4E30CF652DEE}"/>
                        </a:ext>
                      </a:extLst>
                    </p:cNvPr>
                    <p:cNvGrpSpPr/>
                    <p:nvPr/>
                  </p:nvGrpSpPr>
                  <p:grpSpPr>
                    <a:xfrm>
                      <a:off x="6124197" y="4318516"/>
                      <a:ext cx="108973" cy="337516"/>
                      <a:chOff x="6124189" y="4318516"/>
                      <a:chExt cx="118300" cy="337516"/>
                    </a:xfrm>
                  </p:grpSpPr>
                  <p:cxnSp>
                    <p:nvCxnSpPr>
                      <p:cNvPr id="347" name="Straight Connector 346">
                        <a:extLst>
                          <a:ext uri="{FF2B5EF4-FFF2-40B4-BE49-F238E27FC236}">
                            <a16:creationId xmlns:a16="http://schemas.microsoft.com/office/drawing/2014/main" id="{2CF6C0D2-03C9-4006-A530-ECE44F0D7D1B}"/>
                          </a:ext>
                        </a:extLst>
                      </p:cNvPr>
                      <p:cNvCxnSpPr>
                        <a:cxnSpLocks/>
                        <a:stCxn id="337" idx="3"/>
                        <a:endCxn id="338" idx="1"/>
                      </p:cNvCxnSpPr>
                      <p:nvPr/>
                    </p:nvCxnSpPr>
                    <p:spPr>
                      <a:xfrm>
                        <a:off x="6124189" y="4318516"/>
                        <a:ext cx="118298" cy="0"/>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cxnSp>
                  <p:cxnSp>
                    <p:nvCxnSpPr>
                      <p:cNvPr id="348" name="Straight Connector 347">
                        <a:extLst>
                          <a:ext uri="{FF2B5EF4-FFF2-40B4-BE49-F238E27FC236}">
                            <a16:creationId xmlns:a16="http://schemas.microsoft.com/office/drawing/2014/main" id="{37DA67A8-8B05-45EE-A3BA-60524B42ACE9}"/>
                          </a:ext>
                        </a:extLst>
                      </p:cNvPr>
                      <p:cNvCxnSpPr>
                        <a:cxnSpLocks/>
                        <a:stCxn id="340" idx="3"/>
                        <a:endCxn id="341" idx="1"/>
                      </p:cNvCxnSpPr>
                      <p:nvPr/>
                    </p:nvCxnSpPr>
                    <p:spPr>
                      <a:xfrm>
                        <a:off x="6124189" y="4656032"/>
                        <a:ext cx="118298" cy="0"/>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cxnSp>
                </p:grpSp>
                <p:cxnSp>
                  <p:nvCxnSpPr>
                    <p:cNvPr id="344" name="Straight Connector 343">
                      <a:extLst>
                        <a:ext uri="{FF2B5EF4-FFF2-40B4-BE49-F238E27FC236}">
                          <a16:creationId xmlns:a16="http://schemas.microsoft.com/office/drawing/2014/main" id="{84BB9609-D7D4-4970-8CC6-15D6AB22E975}"/>
                        </a:ext>
                      </a:extLst>
                    </p:cNvPr>
                    <p:cNvCxnSpPr>
                      <a:cxnSpLocks/>
                      <a:stCxn id="337" idx="2"/>
                      <a:endCxn id="340" idx="0"/>
                    </p:cNvCxnSpPr>
                    <p:nvPr/>
                  </p:nvCxnSpPr>
                  <p:spPr>
                    <a:xfrm>
                      <a:off x="6011377" y="4429556"/>
                      <a:ext cx="0" cy="115435"/>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cxnSp>
                <p:cxnSp>
                  <p:nvCxnSpPr>
                    <p:cNvPr id="345" name="Straight Connector 344">
                      <a:extLst>
                        <a:ext uri="{FF2B5EF4-FFF2-40B4-BE49-F238E27FC236}">
                          <a16:creationId xmlns:a16="http://schemas.microsoft.com/office/drawing/2014/main" id="{1D2FDF99-3FCA-4759-A48C-C5E7D3BFCF1A}"/>
                        </a:ext>
                      </a:extLst>
                    </p:cNvPr>
                    <p:cNvCxnSpPr>
                      <a:cxnSpLocks/>
                    </p:cNvCxnSpPr>
                    <p:nvPr/>
                  </p:nvCxnSpPr>
                  <p:spPr>
                    <a:xfrm>
                      <a:off x="6355299" y="4429556"/>
                      <a:ext cx="0" cy="115435"/>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cxnSp>
                <p:cxnSp>
                  <p:nvCxnSpPr>
                    <p:cNvPr id="346" name="Straight Connector 345">
                      <a:extLst>
                        <a:ext uri="{FF2B5EF4-FFF2-40B4-BE49-F238E27FC236}">
                          <a16:creationId xmlns:a16="http://schemas.microsoft.com/office/drawing/2014/main" id="{9719EB41-67B9-4E95-B722-2598A9BE05CB}"/>
                        </a:ext>
                      </a:extLst>
                    </p:cNvPr>
                    <p:cNvCxnSpPr>
                      <a:cxnSpLocks/>
                    </p:cNvCxnSpPr>
                    <p:nvPr/>
                  </p:nvCxnSpPr>
                  <p:spPr>
                    <a:xfrm flipH="1">
                      <a:off x="6126481" y="4429125"/>
                      <a:ext cx="110489" cy="116205"/>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cxnSp>
              </p:grpSp>
              <p:grpSp>
                <p:nvGrpSpPr>
                  <p:cNvPr id="309" name="Group 308">
                    <a:extLst>
                      <a:ext uri="{FF2B5EF4-FFF2-40B4-BE49-F238E27FC236}">
                        <a16:creationId xmlns:a16="http://schemas.microsoft.com/office/drawing/2014/main" id="{2B751192-83D6-4D6A-9CAA-7D86879ADEB4}"/>
                      </a:ext>
                    </a:extLst>
                  </p:cNvPr>
                  <p:cNvGrpSpPr/>
                  <p:nvPr/>
                </p:nvGrpSpPr>
                <p:grpSpPr>
                  <a:xfrm>
                    <a:off x="5703853" y="3200400"/>
                    <a:ext cx="863303" cy="878977"/>
                    <a:chOff x="5703853" y="3200400"/>
                    <a:chExt cx="863303" cy="878977"/>
                  </a:xfrm>
                </p:grpSpPr>
                <p:cxnSp>
                  <p:nvCxnSpPr>
                    <p:cNvPr id="328" name="Straight Connector 327">
                      <a:extLst>
                        <a:ext uri="{FF2B5EF4-FFF2-40B4-BE49-F238E27FC236}">
                          <a16:creationId xmlns:a16="http://schemas.microsoft.com/office/drawing/2014/main" id="{3A3F5701-EA58-4F6A-A8BD-5B146AAE909D}"/>
                        </a:ext>
                      </a:extLst>
                    </p:cNvPr>
                    <p:cNvCxnSpPr/>
                    <p:nvPr/>
                  </p:nvCxnSpPr>
                  <p:spPr>
                    <a:xfrm>
                      <a:off x="6392589" y="3200400"/>
                      <a:ext cx="174567" cy="174567"/>
                    </a:xfrm>
                    <a:prstGeom prst="line">
                      <a:avLst/>
                    </a:prstGeom>
                    <a:noFill/>
                    <a:ln w="19050" cap="flat" cmpd="sng" algn="ctr">
                      <a:solidFill>
                        <a:schemeClr val="tx1"/>
                      </a:solidFill>
                      <a:prstDash val="solid"/>
                      <a:headEnd type="none"/>
                      <a:tailEnd type="none"/>
                    </a:ln>
                    <a:effectLst/>
                  </p:spPr>
                </p:cxnSp>
                <p:cxnSp>
                  <p:nvCxnSpPr>
                    <p:cNvPr id="329" name="Straight Connector 328">
                      <a:extLst>
                        <a:ext uri="{FF2B5EF4-FFF2-40B4-BE49-F238E27FC236}">
                          <a16:creationId xmlns:a16="http://schemas.microsoft.com/office/drawing/2014/main" id="{DEB57506-AE76-49FE-89C8-B405BCF8DD4D}"/>
                        </a:ext>
                      </a:extLst>
                    </p:cNvPr>
                    <p:cNvCxnSpPr>
                      <a:cxnSpLocks/>
                    </p:cNvCxnSpPr>
                    <p:nvPr/>
                  </p:nvCxnSpPr>
                  <p:spPr>
                    <a:xfrm>
                      <a:off x="6043896" y="3200400"/>
                      <a:ext cx="523260" cy="523260"/>
                    </a:xfrm>
                    <a:prstGeom prst="line">
                      <a:avLst/>
                    </a:prstGeom>
                    <a:noFill/>
                    <a:ln w="19050" cap="flat" cmpd="sng" algn="ctr">
                      <a:solidFill>
                        <a:schemeClr val="tx1"/>
                      </a:solidFill>
                      <a:prstDash val="solid"/>
                      <a:headEnd type="none"/>
                      <a:tailEnd type="none"/>
                    </a:ln>
                    <a:effectLst/>
                  </p:spPr>
                </p:cxnSp>
                <p:cxnSp>
                  <p:nvCxnSpPr>
                    <p:cNvPr id="330" name="Straight Connector 329">
                      <a:extLst>
                        <a:ext uri="{FF2B5EF4-FFF2-40B4-BE49-F238E27FC236}">
                          <a16:creationId xmlns:a16="http://schemas.microsoft.com/office/drawing/2014/main" id="{BB4D4E59-B243-47E5-AFD9-5726684B1464}"/>
                        </a:ext>
                      </a:extLst>
                    </p:cNvPr>
                    <p:cNvCxnSpPr>
                      <a:cxnSpLocks/>
                    </p:cNvCxnSpPr>
                    <p:nvPr/>
                  </p:nvCxnSpPr>
                  <p:spPr>
                    <a:xfrm>
                      <a:off x="5764692" y="3276913"/>
                      <a:ext cx="802464" cy="802464"/>
                    </a:xfrm>
                    <a:prstGeom prst="line">
                      <a:avLst/>
                    </a:prstGeom>
                    <a:noFill/>
                    <a:ln w="19050" cap="flat" cmpd="sng" algn="ctr">
                      <a:solidFill>
                        <a:schemeClr val="tx1"/>
                      </a:solidFill>
                      <a:prstDash val="solid"/>
                      <a:headEnd type="none"/>
                      <a:tailEnd type="none"/>
                    </a:ln>
                    <a:effectLst/>
                  </p:spPr>
                </p:cxnSp>
                <p:cxnSp>
                  <p:nvCxnSpPr>
                    <p:cNvPr id="331" name="Straight Connector 330">
                      <a:extLst>
                        <a:ext uri="{FF2B5EF4-FFF2-40B4-BE49-F238E27FC236}">
                          <a16:creationId xmlns:a16="http://schemas.microsoft.com/office/drawing/2014/main" id="{B871D6E5-EE5D-447C-A041-28956B3ED0EE}"/>
                        </a:ext>
                      </a:extLst>
                    </p:cNvPr>
                    <p:cNvCxnSpPr>
                      <a:cxnSpLocks/>
                    </p:cNvCxnSpPr>
                    <p:nvPr/>
                  </p:nvCxnSpPr>
                  <p:spPr>
                    <a:xfrm>
                      <a:off x="5703890" y="3538543"/>
                      <a:ext cx="523260" cy="523260"/>
                    </a:xfrm>
                    <a:prstGeom prst="line">
                      <a:avLst/>
                    </a:prstGeom>
                    <a:noFill/>
                    <a:ln w="19050" cap="flat" cmpd="sng" algn="ctr">
                      <a:solidFill>
                        <a:schemeClr val="tx1"/>
                      </a:solidFill>
                      <a:prstDash val="solid"/>
                      <a:headEnd type="none"/>
                      <a:tailEnd type="none"/>
                    </a:ln>
                    <a:effectLst/>
                  </p:spPr>
                </p:cxnSp>
                <p:cxnSp>
                  <p:nvCxnSpPr>
                    <p:cNvPr id="332" name="Straight Connector 331">
                      <a:extLst>
                        <a:ext uri="{FF2B5EF4-FFF2-40B4-BE49-F238E27FC236}">
                          <a16:creationId xmlns:a16="http://schemas.microsoft.com/office/drawing/2014/main" id="{52709879-6F1A-4DCA-957C-F08C0200EBF6}"/>
                        </a:ext>
                      </a:extLst>
                    </p:cNvPr>
                    <p:cNvCxnSpPr/>
                    <p:nvPr/>
                  </p:nvCxnSpPr>
                  <p:spPr>
                    <a:xfrm>
                      <a:off x="5703853" y="3852273"/>
                      <a:ext cx="174567" cy="174567"/>
                    </a:xfrm>
                    <a:prstGeom prst="line">
                      <a:avLst/>
                    </a:prstGeom>
                    <a:noFill/>
                    <a:ln w="19050" cap="flat" cmpd="sng" algn="ctr">
                      <a:solidFill>
                        <a:schemeClr val="tx1"/>
                      </a:solidFill>
                      <a:prstDash val="solid"/>
                      <a:headEnd type="none"/>
                      <a:tailEnd type="none"/>
                    </a:ln>
                    <a:effectLst/>
                  </p:spPr>
                </p:cxnSp>
              </p:grpSp>
              <p:grpSp>
                <p:nvGrpSpPr>
                  <p:cNvPr id="310" name="Group 309">
                    <a:extLst>
                      <a:ext uri="{FF2B5EF4-FFF2-40B4-BE49-F238E27FC236}">
                        <a16:creationId xmlns:a16="http://schemas.microsoft.com/office/drawing/2014/main" id="{695DF99D-B032-403F-8F10-1B0FA575A94B}"/>
                      </a:ext>
                    </a:extLst>
                  </p:cNvPr>
                  <p:cNvGrpSpPr/>
                  <p:nvPr/>
                </p:nvGrpSpPr>
                <p:grpSpPr>
                  <a:xfrm>
                    <a:off x="7294695" y="3200400"/>
                    <a:ext cx="863303" cy="878977"/>
                    <a:chOff x="5703853" y="3200400"/>
                    <a:chExt cx="863303" cy="878977"/>
                  </a:xfrm>
                </p:grpSpPr>
                <p:cxnSp>
                  <p:nvCxnSpPr>
                    <p:cNvPr id="323" name="Straight Connector 322">
                      <a:extLst>
                        <a:ext uri="{FF2B5EF4-FFF2-40B4-BE49-F238E27FC236}">
                          <a16:creationId xmlns:a16="http://schemas.microsoft.com/office/drawing/2014/main" id="{2448849A-079F-4611-9FE6-EDEECE6E9FB6}"/>
                        </a:ext>
                      </a:extLst>
                    </p:cNvPr>
                    <p:cNvCxnSpPr/>
                    <p:nvPr/>
                  </p:nvCxnSpPr>
                  <p:spPr>
                    <a:xfrm>
                      <a:off x="6392589" y="3200400"/>
                      <a:ext cx="174567" cy="174567"/>
                    </a:xfrm>
                    <a:prstGeom prst="line">
                      <a:avLst/>
                    </a:prstGeom>
                    <a:noFill/>
                    <a:ln w="19050" cap="flat" cmpd="sng" algn="ctr">
                      <a:solidFill>
                        <a:schemeClr val="tx1"/>
                      </a:solidFill>
                      <a:prstDash val="solid"/>
                      <a:headEnd type="none"/>
                      <a:tailEnd type="none"/>
                    </a:ln>
                    <a:effectLst/>
                  </p:spPr>
                </p:cxnSp>
                <p:cxnSp>
                  <p:nvCxnSpPr>
                    <p:cNvPr id="324" name="Straight Connector 323">
                      <a:extLst>
                        <a:ext uri="{FF2B5EF4-FFF2-40B4-BE49-F238E27FC236}">
                          <a16:creationId xmlns:a16="http://schemas.microsoft.com/office/drawing/2014/main" id="{7DA35258-95B5-4185-BC22-F251C9E1938F}"/>
                        </a:ext>
                      </a:extLst>
                    </p:cNvPr>
                    <p:cNvCxnSpPr>
                      <a:cxnSpLocks/>
                    </p:cNvCxnSpPr>
                    <p:nvPr/>
                  </p:nvCxnSpPr>
                  <p:spPr>
                    <a:xfrm>
                      <a:off x="6043896" y="3200400"/>
                      <a:ext cx="523260" cy="523260"/>
                    </a:xfrm>
                    <a:prstGeom prst="line">
                      <a:avLst/>
                    </a:prstGeom>
                    <a:noFill/>
                    <a:ln w="19050" cap="flat" cmpd="sng" algn="ctr">
                      <a:solidFill>
                        <a:schemeClr val="tx1"/>
                      </a:solidFill>
                      <a:prstDash val="solid"/>
                      <a:headEnd type="none"/>
                      <a:tailEnd type="none"/>
                    </a:ln>
                    <a:effectLst/>
                  </p:spPr>
                </p:cxnSp>
                <p:cxnSp>
                  <p:nvCxnSpPr>
                    <p:cNvPr id="325" name="Straight Connector 324">
                      <a:extLst>
                        <a:ext uri="{FF2B5EF4-FFF2-40B4-BE49-F238E27FC236}">
                          <a16:creationId xmlns:a16="http://schemas.microsoft.com/office/drawing/2014/main" id="{D22BCDF8-6BC3-4417-B331-0413893312D0}"/>
                        </a:ext>
                      </a:extLst>
                    </p:cNvPr>
                    <p:cNvCxnSpPr>
                      <a:cxnSpLocks/>
                    </p:cNvCxnSpPr>
                    <p:nvPr/>
                  </p:nvCxnSpPr>
                  <p:spPr>
                    <a:xfrm>
                      <a:off x="5764692" y="3276913"/>
                      <a:ext cx="802464" cy="802464"/>
                    </a:xfrm>
                    <a:prstGeom prst="line">
                      <a:avLst/>
                    </a:prstGeom>
                    <a:noFill/>
                    <a:ln w="19050" cap="flat" cmpd="sng" algn="ctr">
                      <a:solidFill>
                        <a:schemeClr val="tx1"/>
                      </a:solidFill>
                      <a:prstDash val="solid"/>
                      <a:headEnd type="none"/>
                      <a:tailEnd type="none"/>
                    </a:ln>
                    <a:effectLst/>
                  </p:spPr>
                </p:cxnSp>
                <p:cxnSp>
                  <p:nvCxnSpPr>
                    <p:cNvPr id="326" name="Straight Connector 325">
                      <a:extLst>
                        <a:ext uri="{FF2B5EF4-FFF2-40B4-BE49-F238E27FC236}">
                          <a16:creationId xmlns:a16="http://schemas.microsoft.com/office/drawing/2014/main" id="{412685A2-F6B7-46AF-B0D8-E44022546E01}"/>
                        </a:ext>
                      </a:extLst>
                    </p:cNvPr>
                    <p:cNvCxnSpPr>
                      <a:cxnSpLocks/>
                    </p:cNvCxnSpPr>
                    <p:nvPr/>
                  </p:nvCxnSpPr>
                  <p:spPr>
                    <a:xfrm>
                      <a:off x="5703890" y="3538543"/>
                      <a:ext cx="523260" cy="523260"/>
                    </a:xfrm>
                    <a:prstGeom prst="line">
                      <a:avLst/>
                    </a:prstGeom>
                    <a:noFill/>
                    <a:ln w="19050" cap="flat" cmpd="sng" algn="ctr">
                      <a:solidFill>
                        <a:schemeClr val="tx1"/>
                      </a:solidFill>
                      <a:prstDash val="solid"/>
                      <a:headEnd type="none"/>
                      <a:tailEnd type="none"/>
                    </a:ln>
                    <a:effectLst/>
                  </p:spPr>
                </p:cxnSp>
                <p:cxnSp>
                  <p:nvCxnSpPr>
                    <p:cNvPr id="327" name="Straight Connector 326">
                      <a:extLst>
                        <a:ext uri="{FF2B5EF4-FFF2-40B4-BE49-F238E27FC236}">
                          <a16:creationId xmlns:a16="http://schemas.microsoft.com/office/drawing/2014/main" id="{CC7254C9-D5BA-4A3E-8F3E-653F0E6F6362}"/>
                        </a:ext>
                      </a:extLst>
                    </p:cNvPr>
                    <p:cNvCxnSpPr/>
                    <p:nvPr/>
                  </p:nvCxnSpPr>
                  <p:spPr>
                    <a:xfrm>
                      <a:off x="5703853" y="3852273"/>
                      <a:ext cx="174567" cy="174567"/>
                    </a:xfrm>
                    <a:prstGeom prst="line">
                      <a:avLst/>
                    </a:prstGeom>
                    <a:noFill/>
                    <a:ln w="19050" cap="flat" cmpd="sng" algn="ctr">
                      <a:solidFill>
                        <a:schemeClr val="tx1"/>
                      </a:solidFill>
                      <a:prstDash val="solid"/>
                      <a:headEnd type="none"/>
                      <a:tailEnd type="none"/>
                    </a:ln>
                    <a:effectLst/>
                  </p:spPr>
                </p:cxnSp>
              </p:grpSp>
              <p:grpSp>
                <p:nvGrpSpPr>
                  <p:cNvPr id="311" name="Group 310">
                    <a:extLst>
                      <a:ext uri="{FF2B5EF4-FFF2-40B4-BE49-F238E27FC236}">
                        <a16:creationId xmlns:a16="http://schemas.microsoft.com/office/drawing/2014/main" id="{6CD18F83-4CCB-4E46-A205-E841FD4C6DCA}"/>
                      </a:ext>
                    </a:extLst>
                  </p:cNvPr>
                  <p:cNvGrpSpPr/>
                  <p:nvPr/>
                </p:nvGrpSpPr>
                <p:grpSpPr>
                  <a:xfrm>
                    <a:off x="7294695" y="4772549"/>
                    <a:ext cx="863303" cy="878977"/>
                    <a:chOff x="5703853" y="3200400"/>
                    <a:chExt cx="863303" cy="878977"/>
                  </a:xfrm>
                </p:grpSpPr>
                <p:cxnSp>
                  <p:nvCxnSpPr>
                    <p:cNvPr id="318" name="Straight Connector 317">
                      <a:extLst>
                        <a:ext uri="{FF2B5EF4-FFF2-40B4-BE49-F238E27FC236}">
                          <a16:creationId xmlns:a16="http://schemas.microsoft.com/office/drawing/2014/main" id="{A6856720-0542-4AD1-9270-FDF5D77A054F}"/>
                        </a:ext>
                      </a:extLst>
                    </p:cNvPr>
                    <p:cNvCxnSpPr/>
                    <p:nvPr/>
                  </p:nvCxnSpPr>
                  <p:spPr>
                    <a:xfrm>
                      <a:off x="6392589" y="3200400"/>
                      <a:ext cx="174567" cy="174567"/>
                    </a:xfrm>
                    <a:prstGeom prst="line">
                      <a:avLst/>
                    </a:prstGeom>
                    <a:noFill/>
                    <a:ln w="19050" cap="flat" cmpd="sng" algn="ctr">
                      <a:solidFill>
                        <a:schemeClr val="tx1"/>
                      </a:solidFill>
                      <a:prstDash val="solid"/>
                      <a:headEnd type="none"/>
                      <a:tailEnd type="none"/>
                    </a:ln>
                    <a:effectLst/>
                  </p:spPr>
                </p:cxnSp>
                <p:cxnSp>
                  <p:nvCxnSpPr>
                    <p:cNvPr id="319" name="Straight Connector 318">
                      <a:extLst>
                        <a:ext uri="{FF2B5EF4-FFF2-40B4-BE49-F238E27FC236}">
                          <a16:creationId xmlns:a16="http://schemas.microsoft.com/office/drawing/2014/main" id="{7057032D-838B-4546-806B-AF9ACDB85A34}"/>
                        </a:ext>
                      </a:extLst>
                    </p:cNvPr>
                    <p:cNvCxnSpPr>
                      <a:cxnSpLocks/>
                    </p:cNvCxnSpPr>
                    <p:nvPr/>
                  </p:nvCxnSpPr>
                  <p:spPr>
                    <a:xfrm>
                      <a:off x="6043896" y="3200400"/>
                      <a:ext cx="523260" cy="523260"/>
                    </a:xfrm>
                    <a:prstGeom prst="line">
                      <a:avLst/>
                    </a:prstGeom>
                    <a:noFill/>
                    <a:ln w="19050" cap="flat" cmpd="sng" algn="ctr">
                      <a:solidFill>
                        <a:schemeClr val="tx1"/>
                      </a:solidFill>
                      <a:prstDash val="solid"/>
                      <a:headEnd type="none"/>
                      <a:tailEnd type="none"/>
                    </a:ln>
                    <a:effectLst/>
                  </p:spPr>
                </p:cxnSp>
                <p:cxnSp>
                  <p:nvCxnSpPr>
                    <p:cNvPr id="320" name="Straight Connector 319">
                      <a:extLst>
                        <a:ext uri="{FF2B5EF4-FFF2-40B4-BE49-F238E27FC236}">
                          <a16:creationId xmlns:a16="http://schemas.microsoft.com/office/drawing/2014/main" id="{EBF2CE14-4AA1-4B95-BE45-1CB5A14D64F0}"/>
                        </a:ext>
                      </a:extLst>
                    </p:cNvPr>
                    <p:cNvCxnSpPr>
                      <a:cxnSpLocks/>
                    </p:cNvCxnSpPr>
                    <p:nvPr/>
                  </p:nvCxnSpPr>
                  <p:spPr>
                    <a:xfrm>
                      <a:off x="5764692" y="3276913"/>
                      <a:ext cx="802464" cy="802464"/>
                    </a:xfrm>
                    <a:prstGeom prst="line">
                      <a:avLst/>
                    </a:prstGeom>
                    <a:noFill/>
                    <a:ln w="19050" cap="flat" cmpd="sng" algn="ctr">
                      <a:solidFill>
                        <a:schemeClr val="tx1"/>
                      </a:solidFill>
                      <a:prstDash val="solid"/>
                      <a:headEnd type="none"/>
                      <a:tailEnd type="none"/>
                    </a:ln>
                    <a:effectLst/>
                  </p:spPr>
                </p:cxnSp>
                <p:cxnSp>
                  <p:nvCxnSpPr>
                    <p:cNvPr id="321" name="Straight Connector 320">
                      <a:extLst>
                        <a:ext uri="{FF2B5EF4-FFF2-40B4-BE49-F238E27FC236}">
                          <a16:creationId xmlns:a16="http://schemas.microsoft.com/office/drawing/2014/main" id="{2EA8D98F-17D8-46FC-BC26-61382E834FD6}"/>
                        </a:ext>
                      </a:extLst>
                    </p:cNvPr>
                    <p:cNvCxnSpPr>
                      <a:cxnSpLocks/>
                    </p:cNvCxnSpPr>
                    <p:nvPr/>
                  </p:nvCxnSpPr>
                  <p:spPr>
                    <a:xfrm>
                      <a:off x="5703890" y="3538543"/>
                      <a:ext cx="523260" cy="523260"/>
                    </a:xfrm>
                    <a:prstGeom prst="line">
                      <a:avLst/>
                    </a:prstGeom>
                    <a:noFill/>
                    <a:ln w="19050" cap="flat" cmpd="sng" algn="ctr">
                      <a:solidFill>
                        <a:schemeClr val="tx1"/>
                      </a:solidFill>
                      <a:prstDash val="solid"/>
                      <a:headEnd type="none"/>
                      <a:tailEnd type="none"/>
                    </a:ln>
                    <a:effectLst/>
                  </p:spPr>
                </p:cxnSp>
                <p:cxnSp>
                  <p:nvCxnSpPr>
                    <p:cNvPr id="322" name="Straight Connector 321">
                      <a:extLst>
                        <a:ext uri="{FF2B5EF4-FFF2-40B4-BE49-F238E27FC236}">
                          <a16:creationId xmlns:a16="http://schemas.microsoft.com/office/drawing/2014/main" id="{D464F92B-9447-4B88-920A-ADED7563E6D2}"/>
                        </a:ext>
                      </a:extLst>
                    </p:cNvPr>
                    <p:cNvCxnSpPr/>
                    <p:nvPr/>
                  </p:nvCxnSpPr>
                  <p:spPr>
                    <a:xfrm>
                      <a:off x="5703853" y="3852273"/>
                      <a:ext cx="174567" cy="174567"/>
                    </a:xfrm>
                    <a:prstGeom prst="line">
                      <a:avLst/>
                    </a:prstGeom>
                    <a:noFill/>
                    <a:ln w="19050" cap="flat" cmpd="sng" algn="ctr">
                      <a:solidFill>
                        <a:schemeClr val="tx1"/>
                      </a:solidFill>
                      <a:prstDash val="solid"/>
                      <a:headEnd type="none"/>
                      <a:tailEnd type="none"/>
                    </a:ln>
                    <a:effectLst/>
                  </p:spPr>
                </p:cxnSp>
              </p:grpSp>
              <p:grpSp>
                <p:nvGrpSpPr>
                  <p:cNvPr id="312" name="Group 311">
                    <a:extLst>
                      <a:ext uri="{FF2B5EF4-FFF2-40B4-BE49-F238E27FC236}">
                        <a16:creationId xmlns:a16="http://schemas.microsoft.com/office/drawing/2014/main" id="{7014B6ED-9693-4ADA-8525-F63F3E7C296A}"/>
                      </a:ext>
                    </a:extLst>
                  </p:cNvPr>
                  <p:cNvGrpSpPr/>
                  <p:nvPr/>
                </p:nvGrpSpPr>
                <p:grpSpPr>
                  <a:xfrm>
                    <a:off x="5703853" y="4772549"/>
                    <a:ext cx="863303" cy="878977"/>
                    <a:chOff x="5703853" y="3200400"/>
                    <a:chExt cx="863303" cy="878977"/>
                  </a:xfrm>
                </p:grpSpPr>
                <p:cxnSp>
                  <p:nvCxnSpPr>
                    <p:cNvPr id="313" name="Straight Connector 312">
                      <a:extLst>
                        <a:ext uri="{FF2B5EF4-FFF2-40B4-BE49-F238E27FC236}">
                          <a16:creationId xmlns:a16="http://schemas.microsoft.com/office/drawing/2014/main" id="{ED8F2CD7-A769-40B2-9711-773276CA4302}"/>
                        </a:ext>
                      </a:extLst>
                    </p:cNvPr>
                    <p:cNvCxnSpPr/>
                    <p:nvPr/>
                  </p:nvCxnSpPr>
                  <p:spPr>
                    <a:xfrm>
                      <a:off x="6392589" y="3200400"/>
                      <a:ext cx="174567" cy="174567"/>
                    </a:xfrm>
                    <a:prstGeom prst="line">
                      <a:avLst/>
                    </a:prstGeom>
                    <a:noFill/>
                    <a:ln w="19050" cap="flat" cmpd="sng" algn="ctr">
                      <a:solidFill>
                        <a:schemeClr val="tx1"/>
                      </a:solidFill>
                      <a:prstDash val="solid"/>
                      <a:headEnd type="none"/>
                      <a:tailEnd type="none"/>
                    </a:ln>
                    <a:effectLst/>
                  </p:spPr>
                </p:cxnSp>
                <p:cxnSp>
                  <p:nvCxnSpPr>
                    <p:cNvPr id="314" name="Straight Connector 313">
                      <a:extLst>
                        <a:ext uri="{FF2B5EF4-FFF2-40B4-BE49-F238E27FC236}">
                          <a16:creationId xmlns:a16="http://schemas.microsoft.com/office/drawing/2014/main" id="{815991BA-1A5C-47A1-B052-F749E6E22FBE}"/>
                        </a:ext>
                      </a:extLst>
                    </p:cNvPr>
                    <p:cNvCxnSpPr>
                      <a:cxnSpLocks/>
                    </p:cNvCxnSpPr>
                    <p:nvPr/>
                  </p:nvCxnSpPr>
                  <p:spPr>
                    <a:xfrm>
                      <a:off x="6043896" y="3200400"/>
                      <a:ext cx="523260" cy="523260"/>
                    </a:xfrm>
                    <a:prstGeom prst="line">
                      <a:avLst/>
                    </a:prstGeom>
                    <a:noFill/>
                    <a:ln w="19050" cap="flat" cmpd="sng" algn="ctr">
                      <a:solidFill>
                        <a:schemeClr val="tx1"/>
                      </a:solidFill>
                      <a:prstDash val="solid"/>
                      <a:headEnd type="none"/>
                      <a:tailEnd type="none"/>
                    </a:ln>
                    <a:effectLst/>
                  </p:spPr>
                </p:cxnSp>
                <p:cxnSp>
                  <p:nvCxnSpPr>
                    <p:cNvPr id="315" name="Straight Connector 314">
                      <a:extLst>
                        <a:ext uri="{FF2B5EF4-FFF2-40B4-BE49-F238E27FC236}">
                          <a16:creationId xmlns:a16="http://schemas.microsoft.com/office/drawing/2014/main" id="{1D84005C-AC1E-4664-8364-77A69EFCE830}"/>
                        </a:ext>
                      </a:extLst>
                    </p:cNvPr>
                    <p:cNvCxnSpPr>
                      <a:cxnSpLocks/>
                    </p:cNvCxnSpPr>
                    <p:nvPr/>
                  </p:nvCxnSpPr>
                  <p:spPr>
                    <a:xfrm>
                      <a:off x="5764692" y="3276913"/>
                      <a:ext cx="802464" cy="802464"/>
                    </a:xfrm>
                    <a:prstGeom prst="line">
                      <a:avLst/>
                    </a:prstGeom>
                    <a:noFill/>
                    <a:ln w="19050" cap="flat" cmpd="sng" algn="ctr">
                      <a:solidFill>
                        <a:schemeClr val="tx1"/>
                      </a:solidFill>
                      <a:prstDash val="solid"/>
                      <a:headEnd type="none"/>
                      <a:tailEnd type="none"/>
                    </a:ln>
                    <a:effectLst/>
                  </p:spPr>
                </p:cxnSp>
                <p:cxnSp>
                  <p:nvCxnSpPr>
                    <p:cNvPr id="316" name="Straight Connector 315">
                      <a:extLst>
                        <a:ext uri="{FF2B5EF4-FFF2-40B4-BE49-F238E27FC236}">
                          <a16:creationId xmlns:a16="http://schemas.microsoft.com/office/drawing/2014/main" id="{9AFB68EC-44B7-4CC9-B788-08394E20860A}"/>
                        </a:ext>
                      </a:extLst>
                    </p:cNvPr>
                    <p:cNvCxnSpPr>
                      <a:cxnSpLocks/>
                    </p:cNvCxnSpPr>
                    <p:nvPr/>
                  </p:nvCxnSpPr>
                  <p:spPr>
                    <a:xfrm>
                      <a:off x="5703890" y="3538543"/>
                      <a:ext cx="523260" cy="523260"/>
                    </a:xfrm>
                    <a:prstGeom prst="line">
                      <a:avLst/>
                    </a:prstGeom>
                    <a:noFill/>
                    <a:ln w="19050" cap="flat" cmpd="sng" algn="ctr">
                      <a:solidFill>
                        <a:schemeClr val="tx1"/>
                      </a:solidFill>
                      <a:prstDash val="solid"/>
                      <a:headEnd type="none"/>
                      <a:tailEnd type="none"/>
                    </a:ln>
                    <a:effectLst/>
                  </p:spPr>
                </p:cxnSp>
                <p:cxnSp>
                  <p:nvCxnSpPr>
                    <p:cNvPr id="317" name="Straight Connector 316">
                      <a:extLst>
                        <a:ext uri="{FF2B5EF4-FFF2-40B4-BE49-F238E27FC236}">
                          <a16:creationId xmlns:a16="http://schemas.microsoft.com/office/drawing/2014/main" id="{11340AF2-CC22-4F9D-B6F3-41D4129955F6}"/>
                        </a:ext>
                      </a:extLst>
                    </p:cNvPr>
                    <p:cNvCxnSpPr/>
                    <p:nvPr/>
                  </p:nvCxnSpPr>
                  <p:spPr>
                    <a:xfrm>
                      <a:off x="5703853" y="3852273"/>
                      <a:ext cx="174567" cy="174567"/>
                    </a:xfrm>
                    <a:prstGeom prst="line">
                      <a:avLst/>
                    </a:prstGeom>
                    <a:noFill/>
                    <a:ln w="19050" cap="flat" cmpd="sng" algn="ctr">
                      <a:solidFill>
                        <a:schemeClr val="tx1"/>
                      </a:solidFill>
                      <a:prstDash val="solid"/>
                      <a:headEnd type="none"/>
                      <a:tailEnd type="none"/>
                    </a:ln>
                    <a:effectLst/>
                  </p:spPr>
                </p:cxnSp>
              </p:grpSp>
            </p:grpSp>
            <p:sp>
              <p:nvSpPr>
                <p:cNvPr id="307" name="Rectangle: Rounded Corners 230">
                  <a:extLst>
                    <a:ext uri="{FF2B5EF4-FFF2-40B4-BE49-F238E27FC236}">
                      <a16:creationId xmlns:a16="http://schemas.microsoft.com/office/drawing/2014/main" id="{E4C83E6E-D90F-4CDE-9E99-37639088AE2D}"/>
                    </a:ext>
                  </a:extLst>
                </p:cNvPr>
                <p:cNvSpPr/>
                <p:nvPr/>
              </p:nvSpPr>
              <p:spPr bwMode="auto">
                <a:xfrm>
                  <a:off x="4773366" y="3221680"/>
                  <a:ext cx="2601859" cy="1914608"/>
                </a:xfrm>
                <a:prstGeom prst="roundRect">
                  <a:avLst>
                    <a:gd name="adj" fmla="val 4248"/>
                  </a:avLst>
                </a:prstGeom>
                <a:noFill/>
                <a:ln w="19050">
                  <a:solidFill>
                    <a:schemeClr val="tx1"/>
                  </a:solidFill>
                  <a:headEnd type="none" w="med" len="med"/>
                  <a:tailEnd type="none" w="med" len="med"/>
                </a:ln>
                <a:effectLst/>
                <a:extLst>
                  <a:ext uri="{909E8E84-426E-40DD-AFC4-6F175D3DCCD1}">
                    <a14:hiddenFill xmlns:a14="http://schemas.microsoft.com/office/drawing/2010/main">
                      <a:no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163" name="Rectangle 162">
              <a:extLst>
                <a:ext uri="{FF2B5EF4-FFF2-40B4-BE49-F238E27FC236}">
                  <a16:creationId xmlns:a16="http://schemas.microsoft.com/office/drawing/2014/main" id="{3C93A319-E9DE-4589-ABF7-2DD51FB5132C}"/>
                </a:ext>
              </a:extLst>
            </p:cNvPr>
            <p:cNvSpPr/>
            <p:nvPr/>
          </p:nvSpPr>
          <p:spPr bwMode="auto">
            <a:xfrm>
              <a:off x="6905162" y="4193012"/>
              <a:ext cx="382648" cy="376640"/>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4" name="Shape 163">
              <a:extLst>
                <a:ext uri="{FF2B5EF4-FFF2-40B4-BE49-F238E27FC236}">
                  <a16:creationId xmlns:a16="http://schemas.microsoft.com/office/drawing/2014/main" id="{55BF0A75-61C5-49B9-80B3-EBA227CC986C}"/>
                </a:ext>
              </a:extLst>
            </p:cNvPr>
            <p:cNvSpPr/>
            <p:nvPr/>
          </p:nvSpPr>
          <p:spPr>
            <a:xfrm>
              <a:off x="6971796" y="4221543"/>
              <a:ext cx="259297" cy="305599"/>
            </a:xfrm>
            <a:prstGeom prst="gear6">
              <a:avLst/>
            </a:prstGeom>
            <a:solidFill>
              <a:schemeClr val="bg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sp>
      </p:grpSp>
      <p:grpSp>
        <p:nvGrpSpPr>
          <p:cNvPr id="8" name="Group 7">
            <a:extLst>
              <a:ext uri="{FF2B5EF4-FFF2-40B4-BE49-F238E27FC236}">
                <a16:creationId xmlns:a16="http://schemas.microsoft.com/office/drawing/2014/main" id="{5521DB98-A883-46CF-B61E-9BFFE55C621C}"/>
              </a:ext>
              <a:ext uri="{C183D7F6-B498-43B3-948B-1728B52AA6E4}">
                <adec:decorative xmlns:adec="http://schemas.microsoft.com/office/drawing/2017/decorative" val="1"/>
              </a:ext>
            </a:extLst>
          </p:cNvPr>
          <p:cNvGrpSpPr/>
          <p:nvPr/>
        </p:nvGrpSpPr>
        <p:grpSpPr>
          <a:xfrm>
            <a:off x="426424" y="1689652"/>
            <a:ext cx="4052443" cy="3566875"/>
            <a:chOff x="426424" y="1689652"/>
            <a:chExt cx="4052443" cy="3566875"/>
          </a:xfrm>
        </p:grpSpPr>
        <p:grpSp>
          <p:nvGrpSpPr>
            <p:cNvPr id="2" name="Group 1">
              <a:extLst>
                <a:ext uri="{FF2B5EF4-FFF2-40B4-BE49-F238E27FC236}">
                  <a16:creationId xmlns:a16="http://schemas.microsoft.com/office/drawing/2014/main" id="{1A5BB097-2F57-EA49-8E62-72ADBE56084B}"/>
                </a:ext>
              </a:extLst>
            </p:cNvPr>
            <p:cNvGrpSpPr/>
            <p:nvPr/>
          </p:nvGrpSpPr>
          <p:grpSpPr>
            <a:xfrm>
              <a:off x="426424" y="1689652"/>
              <a:ext cx="4052443" cy="3566875"/>
              <a:chOff x="426424" y="1689652"/>
              <a:chExt cx="4052443" cy="3566875"/>
            </a:xfrm>
          </p:grpSpPr>
          <p:sp>
            <p:nvSpPr>
              <p:cNvPr id="442" name="Rectangle 441">
                <a:extLst>
                  <a:ext uri="{FF2B5EF4-FFF2-40B4-BE49-F238E27FC236}">
                    <a16:creationId xmlns:a16="http://schemas.microsoft.com/office/drawing/2014/main" id="{D859CFED-2964-4519-AAAF-7CC140662169}"/>
                  </a:ext>
                </a:extLst>
              </p:cNvPr>
              <p:cNvSpPr/>
              <p:nvPr/>
            </p:nvSpPr>
            <p:spPr bwMode="auto">
              <a:xfrm>
                <a:off x="426424" y="4671789"/>
                <a:ext cx="3152830" cy="584738"/>
              </a:xfrm>
              <a:prstGeom prst="rect">
                <a:avLst/>
              </a:prstGeom>
              <a:noFill/>
            </p:spPr>
            <p:txBody>
              <a:bodyPr wrap="square" lIns="0" tIns="91440" rIns="0" bIns="143428" rtlCol="0" anchor="ctr"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File based</a:t>
                </a:r>
              </a:p>
            </p:txBody>
          </p:sp>
          <p:sp>
            <p:nvSpPr>
              <p:cNvPr id="108" name="TextBox 107">
                <a:extLst>
                  <a:ext uri="{FF2B5EF4-FFF2-40B4-BE49-F238E27FC236}">
                    <a16:creationId xmlns:a16="http://schemas.microsoft.com/office/drawing/2014/main" id="{1C438224-143B-4168-9821-30145A5DF0ED}"/>
                  </a:ext>
                </a:extLst>
              </p:cNvPr>
              <p:cNvSpPr txBox="1"/>
              <p:nvPr/>
            </p:nvSpPr>
            <p:spPr>
              <a:xfrm>
                <a:off x="437318" y="1689652"/>
                <a:ext cx="4041549" cy="6220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bold"/>
                    <a:ea typeface="+mn-ea"/>
                    <a:cs typeface="+mn-cs"/>
                  </a:rPr>
                  <a:t>BCP</a:t>
                </a:r>
              </a:p>
            </p:txBody>
          </p:sp>
          <p:grpSp>
            <p:nvGrpSpPr>
              <p:cNvPr id="257" name="Group 256">
                <a:extLst>
                  <a:ext uri="{FF2B5EF4-FFF2-40B4-BE49-F238E27FC236}">
                    <a16:creationId xmlns:a16="http://schemas.microsoft.com/office/drawing/2014/main" id="{C60694A7-1A78-4889-A026-C01FC7AE2743}"/>
                  </a:ext>
                </a:extLst>
              </p:cNvPr>
              <p:cNvGrpSpPr/>
              <p:nvPr/>
            </p:nvGrpSpPr>
            <p:grpSpPr>
              <a:xfrm>
                <a:off x="440867" y="2352401"/>
                <a:ext cx="3122078" cy="2297417"/>
                <a:chOff x="1504352" y="3221680"/>
                <a:chExt cx="2601859" cy="1914608"/>
              </a:xfrm>
            </p:grpSpPr>
            <p:grpSp>
              <p:nvGrpSpPr>
                <p:cNvPr id="258" name="Group 257">
                  <a:extLst>
                    <a:ext uri="{FF2B5EF4-FFF2-40B4-BE49-F238E27FC236}">
                      <a16:creationId xmlns:a16="http://schemas.microsoft.com/office/drawing/2014/main" id="{109199F5-14AC-4C88-8B24-2F2794433DD6}"/>
                    </a:ext>
                  </a:extLst>
                </p:cNvPr>
                <p:cNvGrpSpPr/>
                <p:nvPr/>
              </p:nvGrpSpPr>
              <p:grpSpPr>
                <a:xfrm>
                  <a:off x="1736455" y="3587275"/>
                  <a:ext cx="469853" cy="1145586"/>
                  <a:chOff x="1761319" y="3591343"/>
                  <a:chExt cx="460820" cy="1123562"/>
                </a:xfrm>
              </p:grpSpPr>
              <p:sp>
                <p:nvSpPr>
                  <p:cNvPr id="276" name="Oval 300">
                    <a:extLst>
                      <a:ext uri="{FF2B5EF4-FFF2-40B4-BE49-F238E27FC236}">
                        <a16:creationId xmlns:a16="http://schemas.microsoft.com/office/drawing/2014/main" id="{53134C15-2071-4EEE-B494-86C3BB10D1D8}"/>
                      </a:ext>
                    </a:extLst>
                  </p:cNvPr>
                  <p:cNvSpPr/>
                  <p:nvPr/>
                </p:nvSpPr>
                <p:spPr bwMode="auto">
                  <a:xfrm>
                    <a:off x="2156518" y="4320642"/>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7" name="Oval 300">
                    <a:extLst>
                      <a:ext uri="{FF2B5EF4-FFF2-40B4-BE49-F238E27FC236}">
                        <a16:creationId xmlns:a16="http://schemas.microsoft.com/office/drawing/2014/main" id="{66BC5BCF-5479-4C2C-8AC6-B439D0F188E4}"/>
                      </a:ext>
                    </a:extLst>
                  </p:cNvPr>
                  <p:cNvSpPr/>
                  <p:nvPr/>
                </p:nvSpPr>
                <p:spPr bwMode="auto">
                  <a:xfrm>
                    <a:off x="2061425" y="4169362"/>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Oval 300">
                    <a:extLst>
                      <a:ext uri="{FF2B5EF4-FFF2-40B4-BE49-F238E27FC236}">
                        <a16:creationId xmlns:a16="http://schemas.microsoft.com/office/drawing/2014/main" id="{0DB4FB9E-4B7A-4DA5-ABBB-0ABDE984C708}"/>
                      </a:ext>
                    </a:extLst>
                  </p:cNvPr>
                  <p:cNvSpPr/>
                  <p:nvPr/>
                </p:nvSpPr>
                <p:spPr bwMode="auto">
                  <a:xfrm>
                    <a:off x="1885260" y="4304558"/>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9" name="Oval 300">
                    <a:extLst>
                      <a:ext uri="{FF2B5EF4-FFF2-40B4-BE49-F238E27FC236}">
                        <a16:creationId xmlns:a16="http://schemas.microsoft.com/office/drawing/2014/main" id="{1FF97ADA-DB4A-4DF5-8570-1512634A0BCB}"/>
                      </a:ext>
                    </a:extLst>
                  </p:cNvPr>
                  <p:cNvSpPr/>
                  <p:nvPr/>
                </p:nvSpPr>
                <p:spPr bwMode="auto">
                  <a:xfrm>
                    <a:off x="2175653" y="3998360"/>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0" name="Oval 300">
                    <a:extLst>
                      <a:ext uri="{FF2B5EF4-FFF2-40B4-BE49-F238E27FC236}">
                        <a16:creationId xmlns:a16="http://schemas.microsoft.com/office/drawing/2014/main" id="{4BF080EC-C6E0-49D0-BB29-4CC4EEFD3136}"/>
                      </a:ext>
                    </a:extLst>
                  </p:cNvPr>
                  <p:cNvSpPr/>
                  <p:nvPr/>
                </p:nvSpPr>
                <p:spPr bwMode="auto">
                  <a:xfrm>
                    <a:off x="1997785" y="3960470"/>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1" name="Oval 300">
                    <a:extLst>
                      <a:ext uri="{FF2B5EF4-FFF2-40B4-BE49-F238E27FC236}">
                        <a16:creationId xmlns:a16="http://schemas.microsoft.com/office/drawing/2014/main" id="{02E4276C-37B7-4B05-AE75-98D23B5F2D7E}"/>
                      </a:ext>
                    </a:extLst>
                  </p:cNvPr>
                  <p:cNvSpPr/>
                  <p:nvPr/>
                </p:nvSpPr>
                <p:spPr bwMode="auto">
                  <a:xfrm>
                    <a:off x="1786201" y="3591343"/>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2" name="Oval 300">
                    <a:extLst>
                      <a:ext uri="{FF2B5EF4-FFF2-40B4-BE49-F238E27FC236}">
                        <a16:creationId xmlns:a16="http://schemas.microsoft.com/office/drawing/2014/main" id="{03785315-A486-40BC-B40B-0A2DE183F92E}"/>
                      </a:ext>
                    </a:extLst>
                  </p:cNvPr>
                  <p:cNvSpPr/>
                  <p:nvPr/>
                </p:nvSpPr>
                <p:spPr bwMode="auto">
                  <a:xfrm>
                    <a:off x="1864345" y="3911743"/>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3" name="Oval 300">
                    <a:extLst>
                      <a:ext uri="{FF2B5EF4-FFF2-40B4-BE49-F238E27FC236}">
                        <a16:creationId xmlns:a16="http://schemas.microsoft.com/office/drawing/2014/main" id="{C5CF6D55-1DDA-4ADB-984B-B053212FD738}"/>
                      </a:ext>
                    </a:extLst>
                  </p:cNvPr>
                  <p:cNvSpPr/>
                  <p:nvPr/>
                </p:nvSpPr>
                <p:spPr bwMode="auto">
                  <a:xfrm>
                    <a:off x="1801313" y="4078346"/>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Oval 300">
                    <a:extLst>
                      <a:ext uri="{FF2B5EF4-FFF2-40B4-BE49-F238E27FC236}">
                        <a16:creationId xmlns:a16="http://schemas.microsoft.com/office/drawing/2014/main" id="{2EE5E7E0-FEC4-4AE1-87DE-2DD2B545A9D3}"/>
                      </a:ext>
                    </a:extLst>
                  </p:cNvPr>
                  <p:cNvSpPr/>
                  <p:nvPr/>
                </p:nvSpPr>
                <p:spPr bwMode="auto">
                  <a:xfrm>
                    <a:off x="1761319" y="4632926"/>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5" name="Oval 300">
                    <a:extLst>
                      <a:ext uri="{FF2B5EF4-FFF2-40B4-BE49-F238E27FC236}">
                        <a16:creationId xmlns:a16="http://schemas.microsoft.com/office/drawing/2014/main" id="{BF6C2DD9-1581-4B0A-9514-9E4D9A3A62E1}"/>
                      </a:ext>
                    </a:extLst>
                  </p:cNvPr>
                  <p:cNvSpPr/>
                  <p:nvPr/>
                </p:nvSpPr>
                <p:spPr bwMode="auto">
                  <a:xfrm>
                    <a:off x="1962496" y="4494870"/>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389">
                    <a:extLst>
                      <a:ext uri="{FF2B5EF4-FFF2-40B4-BE49-F238E27FC236}">
                        <a16:creationId xmlns:a16="http://schemas.microsoft.com/office/drawing/2014/main" id="{156E1F84-AA01-48F2-A290-FEE943C6BDA4}"/>
                      </a:ext>
                    </a:extLst>
                  </p:cNvPr>
                  <p:cNvSpPr/>
                  <p:nvPr/>
                </p:nvSpPr>
                <p:spPr bwMode="auto">
                  <a:xfrm>
                    <a:off x="1904121" y="3700180"/>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7" name="Freeform: Shape 390">
                    <a:extLst>
                      <a:ext uri="{FF2B5EF4-FFF2-40B4-BE49-F238E27FC236}">
                        <a16:creationId xmlns:a16="http://schemas.microsoft.com/office/drawing/2014/main" id="{EFDD48F4-3194-440C-BE68-A0B1A6AAC0E0}"/>
                      </a:ext>
                    </a:extLst>
                  </p:cNvPr>
                  <p:cNvSpPr/>
                  <p:nvPr/>
                </p:nvSpPr>
                <p:spPr bwMode="auto">
                  <a:xfrm>
                    <a:off x="1784774" y="3771839"/>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8" name="Freeform: Shape 391">
                    <a:extLst>
                      <a:ext uri="{FF2B5EF4-FFF2-40B4-BE49-F238E27FC236}">
                        <a16:creationId xmlns:a16="http://schemas.microsoft.com/office/drawing/2014/main" id="{7AD0F2FA-4320-4DE1-9C03-A4A2745C1047}"/>
                      </a:ext>
                    </a:extLst>
                  </p:cNvPr>
                  <p:cNvSpPr/>
                  <p:nvPr/>
                </p:nvSpPr>
                <p:spPr bwMode="auto">
                  <a:xfrm>
                    <a:off x="2023480" y="3764606"/>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9" name="Freeform: Shape 392">
                    <a:extLst>
                      <a:ext uri="{FF2B5EF4-FFF2-40B4-BE49-F238E27FC236}">
                        <a16:creationId xmlns:a16="http://schemas.microsoft.com/office/drawing/2014/main" id="{A792D3A7-7E5E-4924-869A-7AAD5B430C8B}"/>
                      </a:ext>
                    </a:extLst>
                  </p:cNvPr>
                  <p:cNvSpPr/>
                  <p:nvPr/>
                </p:nvSpPr>
                <p:spPr bwMode="auto">
                  <a:xfrm>
                    <a:off x="2105084" y="3899047"/>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0" name="Freeform: Shape 393">
                    <a:extLst>
                      <a:ext uri="{FF2B5EF4-FFF2-40B4-BE49-F238E27FC236}">
                        <a16:creationId xmlns:a16="http://schemas.microsoft.com/office/drawing/2014/main" id="{9274025C-73BE-493B-8134-FE8826E322E8}"/>
                      </a:ext>
                    </a:extLst>
                  </p:cNvPr>
                  <p:cNvSpPr/>
                  <p:nvPr/>
                </p:nvSpPr>
                <p:spPr bwMode="auto">
                  <a:xfrm>
                    <a:off x="1955017" y="4132003"/>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1" name="Freeform: Shape 394">
                    <a:extLst>
                      <a:ext uri="{FF2B5EF4-FFF2-40B4-BE49-F238E27FC236}">
                        <a16:creationId xmlns:a16="http://schemas.microsoft.com/office/drawing/2014/main" id="{313ABEAD-F8C9-43B1-80EB-EC6B294E5D48}"/>
                      </a:ext>
                    </a:extLst>
                  </p:cNvPr>
                  <p:cNvSpPr/>
                  <p:nvPr/>
                </p:nvSpPr>
                <p:spPr bwMode="auto">
                  <a:xfrm>
                    <a:off x="2185782" y="4157408"/>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2" name="Freeform: Shape 395">
                    <a:extLst>
                      <a:ext uri="{FF2B5EF4-FFF2-40B4-BE49-F238E27FC236}">
                        <a16:creationId xmlns:a16="http://schemas.microsoft.com/office/drawing/2014/main" id="{0D69487B-B824-4B92-A70B-3B16D62FE8B2}"/>
                      </a:ext>
                    </a:extLst>
                  </p:cNvPr>
                  <p:cNvSpPr/>
                  <p:nvPr/>
                </p:nvSpPr>
                <p:spPr bwMode="auto">
                  <a:xfrm>
                    <a:off x="1766690" y="4321588"/>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3" name="Freeform: Shape 396">
                    <a:extLst>
                      <a:ext uri="{FF2B5EF4-FFF2-40B4-BE49-F238E27FC236}">
                        <a16:creationId xmlns:a16="http://schemas.microsoft.com/office/drawing/2014/main" id="{7CD76E8C-244D-4680-B3B7-3341C9C97516}"/>
                      </a:ext>
                    </a:extLst>
                  </p:cNvPr>
                  <p:cNvSpPr/>
                  <p:nvPr/>
                </p:nvSpPr>
                <p:spPr bwMode="auto">
                  <a:xfrm>
                    <a:off x="1842970" y="4498500"/>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4" name="Freeform: Shape 397">
                    <a:extLst>
                      <a:ext uri="{FF2B5EF4-FFF2-40B4-BE49-F238E27FC236}">
                        <a16:creationId xmlns:a16="http://schemas.microsoft.com/office/drawing/2014/main" id="{2C468543-0ED3-45B7-84AF-3069255E7FA7}"/>
                      </a:ext>
                    </a:extLst>
                  </p:cNvPr>
                  <p:cNvSpPr/>
                  <p:nvPr/>
                </p:nvSpPr>
                <p:spPr bwMode="auto">
                  <a:xfrm>
                    <a:off x="2027142" y="4383096"/>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75" name="Rectangle 274">
                  <a:extLst>
                    <a:ext uri="{FF2B5EF4-FFF2-40B4-BE49-F238E27FC236}">
                      <a16:creationId xmlns:a16="http://schemas.microsoft.com/office/drawing/2014/main" id="{8D575F69-5D87-4FE4-A62C-4F9311281170}"/>
                    </a:ext>
                  </a:extLst>
                </p:cNvPr>
                <p:cNvSpPr/>
                <p:nvPr/>
              </p:nvSpPr>
              <p:spPr bwMode="auto">
                <a:xfrm rot="19800000">
                  <a:off x="3167218" y="4181570"/>
                  <a:ext cx="279573" cy="251201"/>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0" name="Funnel" title="Icon of a funnel">
                  <a:extLst>
                    <a:ext uri="{FF2B5EF4-FFF2-40B4-BE49-F238E27FC236}">
                      <a16:creationId xmlns:a16="http://schemas.microsoft.com/office/drawing/2014/main" id="{785999CA-C52C-4AB8-8987-29FCB6D0C3C7}"/>
                    </a:ext>
                  </a:extLst>
                </p:cNvPr>
                <p:cNvSpPr>
                  <a:spLocks noChangeAspect="1"/>
                </p:cNvSpPr>
                <p:nvPr/>
              </p:nvSpPr>
              <p:spPr bwMode="auto">
                <a:xfrm rot="16200000">
                  <a:off x="2125107" y="3797146"/>
                  <a:ext cx="1146699" cy="777461"/>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 name="connsiteX0" fmla="*/ 5987 w 10000"/>
                    <a:gd name="connsiteY0" fmla="*/ 10000 h 11747"/>
                    <a:gd name="connsiteX1" fmla="*/ 3946 w 10000"/>
                    <a:gd name="connsiteY1" fmla="*/ 10000 h 11747"/>
                    <a:gd name="connsiteX2" fmla="*/ 3946 w 10000"/>
                    <a:gd name="connsiteY2" fmla="*/ 5300 h 11747"/>
                    <a:gd name="connsiteX3" fmla="*/ 0 w 10000"/>
                    <a:gd name="connsiteY3" fmla="*/ 832 h 11747"/>
                    <a:gd name="connsiteX4" fmla="*/ 0 w 10000"/>
                    <a:gd name="connsiteY4" fmla="*/ 0 h 11747"/>
                    <a:gd name="connsiteX5" fmla="*/ 10000 w 10000"/>
                    <a:gd name="connsiteY5" fmla="*/ 0 h 11747"/>
                    <a:gd name="connsiteX6" fmla="*/ 10000 w 10000"/>
                    <a:gd name="connsiteY6" fmla="*/ 774 h 11747"/>
                    <a:gd name="connsiteX7" fmla="*/ 5987 w 10000"/>
                    <a:gd name="connsiteY7" fmla="*/ 5338 h 11747"/>
                    <a:gd name="connsiteX8" fmla="*/ 7498 w 10000"/>
                    <a:gd name="connsiteY8" fmla="*/ 11747 h 11747"/>
                    <a:gd name="connsiteX0" fmla="*/ 3946 w 10000"/>
                    <a:gd name="connsiteY0" fmla="*/ 10000 h 11747"/>
                    <a:gd name="connsiteX1" fmla="*/ 3946 w 10000"/>
                    <a:gd name="connsiteY1" fmla="*/ 5300 h 11747"/>
                    <a:gd name="connsiteX2" fmla="*/ 0 w 10000"/>
                    <a:gd name="connsiteY2" fmla="*/ 832 h 11747"/>
                    <a:gd name="connsiteX3" fmla="*/ 0 w 10000"/>
                    <a:gd name="connsiteY3" fmla="*/ 0 h 11747"/>
                    <a:gd name="connsiteX4" fmla="*/ 10000 w 10000"/>
                    <a:gd name="connsiteY4" fmla="*/ 0 h 11747"/>
                    <a:gd name="connsiteX5" fmla="*/ 10000 w 10000"/>
                    <a:gd name="connsiteY5" fmla="*/ 774 h 11747"/>
                    <a:gd name="connsiteX6" fmla="*/ 5987 w 10000"/>
                    <a:gd name="connsiteY6" fmla="*/ 5338 h 11747"/>
                    <a:gd name="connsiteX7" fmla="*/ 7498 w 10000"/>
                    <a:gd name="connsiteY7" fmla="*/ 11747 h 11747"/>
                    <a:gd name="connsiteX0" fmla="*/ 3946 w 10000"/>
                    <a:gd name="connsiteY0" fmla="*/ 10000 h 10019"/>
                    <a:gd name="connsiteX1" fmla="*/ 3946 w 10000"/>
                    <a:gd name="connsiteY1" fmla="*/ 5300 h 10019"/>
                    <a:gd name="connsiteX2" fmla="*/ 0 w 10000"/>
                    <a:gd name="connsiteY2" fmla="*/ 832 h 10019"/>
                    <a:gd name="connsiteX3" fmla="*/ 0 w 10000"/>
                    <a:gd name="connsiteY3" fmla="*/ 0 h 10019"/>
                    <a:gd name="connsiteX4" fmla="*/ 10000 w 10000"/>
                    <a:gd name="connsiteY4" fmla="*/ 0 h 10019"/>
                    <a:gd name="connsiteX5" fmla="*/ 10000 w 10000"/>
                    <a:gd name="connsiteY5" fmla="*/ 774 h 10019"/>
                    <a:gd name="connsiteX6" fmla="*/ 5987 w 10000"/>
                    <a:gd name="connsiteY6" fmla="*/ 5338 h 10019"/>
                    <a:gd name="connsiteX7" fmla="*/ 6004 w 10000"/>
                    <a:gd name="connsiteY7" fmla="*/ 10019 h 10019"/>
                    <a:gd name="connsiteX0" fmla="*/ 3946 w 10000"/>
                    <a:gd name="connsiteY0" fmla="*/ 8720 h 10019"/>
                    <a:gd name="connsiteX1" fmla="*/ 3946 w 10000"/>
                    <a:gd name="connsiteY1" fmla="*/ 5300 h 10019"/>
                    <a:gd name="connsiteX2" fmla="*/ 0 w 10000"/>
                    <a:gd name="connsiteY2" fmla="*/ 832 h 10019"/>
                    <a:gd name="connsiteX3" fmla="*/ 0 w 10000"/>
                    <a:gd name="connsiteY3" fmla="*/ 0 h 10019"/>
                    <a:gd name="connsiteX4" fmla="*/ 10000 w 10000"/>
                    <a:gd name="connsiteY4" fmla="*/ 0 h 10019"/>
                    <a:gd name="connsiteX5" fmla="*/ 10000 w 10000"/>
                    <a:gd name="connsiteY5" fmla="*/ 774 h 10019"/>
                    <a:gd name="connsiteX6" fmla="*/ 5987 w 10000"/>
                    <a:gd name="connsiteY6" fmla="*/ 5338 h 10019"/>
                    <a:gd name="connsiteX7" fmla="*/ 6004 w 10000"/>
                    <a:gd name="connsiteY7" fmla="*/ 10019 h 10019"/>
                    <a:gd name="connsiteX0" fmla="*/ 3946 w 10000"/>
                    <a:gd name="connsiteY0" fmla="*/ 8720 h 8739"/>
                    <a:gd name="connsiteX1" fmla="*/ 3946 w 10000"/>
                    <a:gd name="connsiteY1" fmla="*/ 5300 h 8739"/>
                    <a:gd name="connsiteX2" fmla="*/ 0 w 10000"/>
                    <a:gd name="connsiteY2" fmla="*/ 832 h 8739"/>
                    <a:gd name="connsiteX3" fmla="*/ 0 w 10000"/>
                    <a:gd name="connsiteY3" fmla="*/ 0 h 8739"/>
                    <a:gd name="connsiteX4" fmla="*/ 10000 w 10000"/>
                    <a:gd name="connsiteY4" fmla="*/ 0 h 8739"/>
                    <a:gd name="connsiteX5" fmla="*/ 10000 w 10000"/>
                    <a:gd name="connsiteY5" fmla="*/ 774 h 8739"/>
                    <a:gd name="connsiteX6" fmla="*/ 5987 w 10000"/>
                    <a:gd name="connsiteY6" fmla="*/ 5338 h 8739"/>
                    <a:gd name="connsiteX7" fmla="*/ 6004 w 10000"/>
                    <a:gd name="connsiteY7" fmla="*/ 8739 h 8739"/>
                    <a:gd name="connsiteX0" fmla="*/ 3946 w 10000"/>
                    <a:gd name="connsiteY0" fmla="*/ 9978 h 9978"/>
                    <a:gd name="connsiteX1" fmla="*/ 3946 w 10000"/>
                    <a:gd name="connsiteY1" fmla="*/ 6065 h 9978"/>
                    <a:gd name="connsiteX2" fmla="*/ 0 w 10000"/>
                    <a:gd name="connsiteY2" fmla="*/ 952 h 9978"/>
                    <a:gd name="connsiteX3" fmla="*/ 0 w 10000"/>
                    <a:gd name="connsiteY3" fmla="*/ 0 h 9978"/>
                    <a:gd name="connsiteX4" fmla="*/ 10000 w 10000"/>
                    <a:gd name="connsiteY4" fmla="*/ 0 h 9978"/>
                    <a:gd name="connsiteX5" fmla="*/ 10000 w 10000"/>
                    <a:gd name="connsiteY5" fmla="*/ 886 h 9978"/>
                    <a:gd name="connsiteX6" fmla="*/ 5987 w 10000"/>
                    <a:gd name="connsiteY6" fmla="*/ 6108 h 9978"/>
                    <a:gd name="connsiteX7" fmla="*/ 6057 w 10000"/>
                    <a:gd name="connsiteY7" fmla="*/ 9052 h 9978"/>
                    <a:gd name="connsiteX0" fmla="*/ 3946 w 10000"/>
                    <a:gd name="connsiteY0" fmla="*/ 10000 h 10000"/>
                    <a:gd name="connsiteX1" fmla="*/ 3946 w 10000"/>
                    <a:gd name="connsiteY1" fmla="*/ 6078 h 10000"/>
                    <a:gd name="connsiteX2" fmla="*/ 0 w 10000"/>
                    <a:gd name="connsiteY2" fmla="*/ 954 h 10000"/>
                    <a:gd name="connsiteX3" fmla="*/ 0 w 10000"/>
                    <a:gd name="connsiteY3" fmla="*/ 0 h 10000"/>
                    <a:gd name="connsiteX4" fmla="*/ 10000 w 10000"/>
                    <a:gd name="connsiteY4" fmla="*/ 0 h 10000"/>
                    <a:gd name="connsiteX5" fmla="*/ 10000 w 10000"/>
                    <a:gd name="connsiteY5" fmla="*/ 888 h 10000"/>
                    <a:gd name="connsiteX6" fmla="*/ 5987 w 10000"/>
                    <a:gd name="connsiteY6" fmla="*/ 6121 h 10000"/>
                    <a:gd name="connsiteX7" fmla="*/ 6004 w 10000"/>
                    <a:gd name="connsiteY7" fmla="*/ 9072 h 10000"/>
                    <a:gd name="connsiteX0" fmla="*/ 3946 w 10000"/>
                    <a:gd name="connsiteY0" fmla="*/ 8964 h 9072"/>
                    <a:gd name="connsiteX1" fmla="*/ 3946 w 10000"/>
                    <a:gd name="connsiteY1" fmla="*/ 6078 h 9072"/>
                    <a:gd name="connsiteX2" fmla="*/ 0 w 10000"/>
                    <a:gd name="connsiteY2" fmla="*/ 954 h 9072"/>
                    <a:gd name="connsiteX3" fmla="*/ 0 w 10000"/>
                    <a:gd name="connsiteY3" fmla="*/ 0 h 9072"/>
                    <a:gd name="connsiteX4" fmla="*/ 10000 w 10000"/>
                    <a:gd name="connsiteY4" fmla="*/ 0 h 9072"/>
                    <a:gd name="connsiteX5" fmla="*/ 10000 w 10000"/>
                    <a:gd name="connsiteY5" fmla="*/ 888 h 9072"/>
                    <a:gd name="connsiteX6" fmla="*/ 5987 w 10000"/>
                    <a:gd name="connsiteY6" fmla="*/ 6121 h 9072"/>
                    <a:gd name="connsiteX7" fmla="*/ 6004 w 10000"/>
                    <a:gd name="connsiteY7" fmla="*/ 9072 h 9072"/>
                    <a:gd name="connsiteX0" fmla="*/ 3946 w 10000"/>
                    <a:gd name="connsiteY0" fmla="*/ 9881 h 9881"/>
                    <a:gd name="connsiteX1" fmla="*/ 3946 w 10000"/>
                    <a:gd name="connsiteY1" fmla="*/ 6700 h 9881"/>
                    <a:gd name="connsiteX2" fmla="*/ 0 w 10000"/>
                    <a:gd name="connsiteY2" fmla="*/ 1052 h 9881"/>
                    <a:gd name="connsiteX3" fmla="*/ 0 w 10000"/>
                    <a:gd name="connsiteY3" fmla="*/ 0 h 9881"/>
                    <a:gd name="connsiteX4" fmla="*/ 10000 w 10000"/>
                    <a:gd name="connsiteY4" fmla="*/ 0 h 9881"/>
                    <a:gd name="connsiteX5" fmla="*/ 10000 w 10000"/>
                    <a:gd name="connsiteY5" fmla="*/ 979 h 9881"/>
                    <a:gd name="connsiteX6" fmla="*/ 5987 w 10000"/>
                    <a:gd name="connsiteY6" fmla="*/ 6747 h 9881"/>
                    <a:gd name="connsiteX7" fmla="*/ 6004 w 10000"/>
                    <a:gd name="connsiteY7" fmla="*/ 9810 h 9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9881">
                      <a:moveTo>
                        <a:pt x="3946" y="9881"/>
                      </a:moveTo>
                      <a:lnTo>
                        <a:pt x="3946" y="6700"/>
                      </a:lnTo>
                      <a:lnTo>
                        <a:pt x="0" y="1052"/>
                      </a:lnTo>
                      <a:lnTo>
                        <a:pt x="0" y="0"/>
                      </a:lnTo>
                      <a:lnTo>
                        <a:pt x="10000" y="0"/>
                      </a:lnTo>
                      <a:lnTo>
                        <a:pt x="10000" y="979"/>
                      </a:lnTo>
                      <a:lnTo>
                        <a:pt x="5987" y="6747"/>
                      </a:lnTo>
                      <a:cubicBezTo>
                        <a:pt x="5987" y="8711"/>
                        <a:pt x="6004" y="9810"/>
                        <a:pt x="6004" y="981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261" name="Straight Connector 260">
                  <a:extLst>
                    <a:ext uri="{FF2B5EF4-FFF2-40B4-BE49-F238E27FC236}">
                      <a16:creationId xmlns:a16="http://schemas.microsoft.com/office/drawing/2014/main" id="{963152C2-1F42-4A34-9CE4-5F7494FFC522}"/>
                    </a:ext>
                  </a:extLst>
                </p:cNvPr>
                <p:cNvCxnSpPr/>
                <p:nvPr/>
              </p:nvCxnSpPr>
              <p:spPr>
                <a:xfrm flipV="1">
                  <a:off x="3087188" y="4077297"/>
                  <a:ext cx="0" cy="232023"/>
                </a:xfrm>
                <a:prstGeom prst="line">
                  <a:avLst/>
                </a:prstGeom>
                <a:noFill/>
                <a:ln w="19050" cap="flat" cmpd="sng" algn="ctr">
                  <a:solidFill>
                    <a:schemeClr val="tx1"/>
                  </a:solidFill>
                  <a:prstDash val="solid"/>
                  <a:headEnd type="none"/>
                  <a:tailEnd type="none"/>
                </a:ln>
                <a:effectLst/>
              </p:spPr>
            </p:cxnSp>
            <p:grpSp>
              <p:nvGrpSpPr>
                <p:cNvPr id="262" name="Group 261">
                  <a:extLst>
                    <a:ext uri="{FF2B5EF4-FFF2-40B4-BE49-F238E27FC236}">
                      <a16:creationId xmlns:a16="http://schemas.microsoft.com/office/drawing/2014/main" id="{108F2E96-2F23-4C73-93DD-DB97AC9E752D}"/>
                    </a:ext>
                  </a:extLst>
                </p:cNvPr>
                <p:cNvGrpSpPr/>
                <p:nvPr/>
              </p:nvGrpSpPr>
              <p:grpSpPr>
                <a:xfrm rot="18900000">
                  <a:off x="2289928" y="3971889"/>
                  <a:ext cx="480939" cy="446485"/>
                  <a:chOff x="2374772" y="3965756"/>
                  <a:chExt cx="351927" cy="326716"/>
                </a:xfrm>
              </p:grpSpPr>
              <p:sp>
                <p:nvSpPr>
                  <p:cNvPr id="264" name="Freeform: Shape 398">
                    <a:extLst>
                      <a:ext uri="{FF2B5EF4-FFF2-40B4-BE49-F238E27FC236}">
                        <a16:creationId xmlns:a16="http://schemas.microsoft.com/office/drawing/2014/main" id="{8E92F8F3-1BFE-47E4-98CA-9F55493D7237}"/>
                      </a:ext>
                    </a:extLst>
                  </p:cNvPr>
                  <p:cNvSpPr/>
                  <p:nvPr/>
                </p:nvSpPr>
                <p:spPr>
                  <a:xfrm>
                    <a:off x="2374772" y="4101704"/>
                    <a:ext cx="172559" cy="167872"/>
                  </a:xfrm>
                  <a:custGeom>
                    <a:avLst/>
                    <a:gdLst>
                      <a:gd name="connsiteX0" fmla="*/ 55483 w 200025"/>
                      <a:gd name="connsiteY0" fmla="*/ 104061 h 200025"/>
                      <a:gd name="connsiteX1" fmla="*/ 101203 w 200025"/>
                      <a:gd name="connsiteY1" fmla="*/ 57388 h 200025"/>
                      <a:gd name="connsiteX2" fmla="*/ 147876 w 200025"/>
                      <a:gd name="connsiteY2" fmla="*/ 104061 h 200025"/>
                      <a:gd name="connsiteX3" fmla="*/ 101203 w 200025"/>
                      <a:gd name="connsiteY3" fmla="*/ 150733 h 200025"/>
                      <a:gd name="connsiteX4" fmla="*/ 55483 w 200025"/>
                      <a:gd name="connsiteY4" fmla="*/ 104061 h 200025"/>
                      <a:gd name="connsiteX5" fmla="*/ 55483 w 200025"/>
                      <a:gd name="connsiteY5" fmla="*/ 104061 h 200025"/>
                      <a:gd name="connsiteX6" fmla="*/ 178356 w 200025"/>
                      <a:gd name="connsiteY6" fmla="*/ 104061 h 200025"/>
                      <a:gd name="connsiteX7" fmla="*/ 176451 w 200025"/>
                      <a:gd name="connsiteY7" fmla="*/ 88821 h 200025"/>
                      <a:gd name="connsiteX8" fmla="*/ 194548 w 200025"/>
                      <a:gd name="connsiteY8" fmla="*/ 78343 h 200025"/>
                      <a:gd name="connsiteX9" fmla="*/ 171688 w 200025"/>
                      <a:gd name="connsiteY9" fmla="*/ 37386 h 200025"/>
                      <a:gd name="connsiteX10" fmla="*/ 154543 w 200025"/>
                      <a:gd name="connsiteY10" fmla="*/ 47863 h 200025"/>
                      <a:gd name="connsiteX11" fmla="*/ 125968 w 200025"/>
                      <a:gd name="connsiteY11" fmla="*/ 29766 h 200025"/>
                      <a:gd name="connsiteX12" fmla="*/ 125968 w 200025"/>
                      <a:gd name="connsiteY12" fmla="*/ 10716 h 200025"/>
                      <a:gd name="connsiteX13" fmla="*/ 80248 w 200025"/>
                      <a:gd name="connsiteY13" fmla="*/ 10716 h 200025"/>
                      <a:gd name="connsiteX14" fmla="*/ 80248 w 200025"/>
                      <a:gd name="connsiteY14" fmla="*/ 28813 h 200025"/>
                      <a:gd name="connsiteX15" fmla="*/ 48816 w 200025"/>
                      <a:gd name="connsiteY15" fmla="*/ 47863 h 200025"/>
                      <a:gd name="connsiteX16" fmla="*/ 33576 w 200025"/>
                      <a:gd name="connsiteY16" fmla="*/ 38338 h 200025"/>
                      <a:gd name="connsiteX17" fmla="*/ 10716 w 200025"/>
                      <a:gd name="connsiteY17" fmla="*/ 79296 h 200025"/>
                      <a:gd name="connsiteX18" fmla="*/ 26908 w 200025"/>
                      <a:gd name="connsiteY18" fmla="*/ 88821 h 200025"/>
                      <a:gd name="connsiteX19" fmla="*/ 25003 w 200025"/>
                      <a:gd name="connsiteY19" fmla="*/ 104061 h 200025"/>
                      <a:gd name="connsiteX20" fmla="*/ 26908 w 200025"/>
                      <a:gd name="connsiteY20" fmla="*/ 122158 h 200025"/>
                      <a:gd name="connsiteX21" fmla="*/ 11668 w 200025"/>
                      <a:gd name="connsiteY21" fmla="*/ 131683 h 200025"/>
                      <a:gd name="connsiteX22" fmla="*/ 34528 w 200025"/>
                      <a:gd name="connsiteY22" fmla="*/ 171688 h 200025"/>
                      <a:gd name="connsiteX23" fmla="*/ 50721 w 200025"/>
                      <a:gd name="connsiteY23" fmla="*/ 162163 h 200025"/>
                      <a:gd name="connsiteX24" fmla="*/ 80248 w 200025"/>
                      <a:gd name="connsiteY24" fmla="*/ 178356 h 200025"/>
                      <a:gd name="connsiteX25" fmla="*/ 80248 w 200025"/>
                      <a:gd name="connsiteY25" fmla="*/ 198358 h 200025"/>
                      <a:gd name="connsiteX26" fmla="*/ 125968 w 200025"/>
                      <a:gd name="connsiteY26" fmla="*/ 198358 h 200025"/>
                      <a:gd name="connsiteX27" fmla="*/ 125968 w 200025"/>
                      <a:gd name="connsiteY27" fmla="*/ 177403 h 200025"/>
                      <a:gd name="connsiteX28" fmla="*/ 152638 w 200025"/>
                      <a:gd name="connsiteY28" fmla="*/ 162163 h 200025"/>
                      <a:gd name="connsiteX29" fmla="*/ 169783 w 200025"/>
                      <a:gd name="connsiteY29" fmla="*/ 172641 h 200025"/>
                      <a:gd name="connsiteX30" fmla="*/ 192643 w 200025"/>
                      <a:gd name="connsiteY30" fmla="*/ 132636 h 200025"/>
                      <a:gd name="connsiteX31" fmla="*/ 175498 w 200025"/>
                      <a:gd name="connsiteY31" fmla="*/ 122158 h 200025"/>
                      <a:gd name="connsiteX32" fmla="*/ 178356 w 200025"/>
                      <a:gd name="connsiteY32" fmla="*/ 104061 h 200025"/>
                      <a:gd name="connsiteX33" fmla="*/ 178356 w 200025"/>
                      <a:gd name="connsiteY33" fmla="*/ 10406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00025">
                        <a:moveTo>
                          <a:pt x="55483" y="104061"/>
                        </a:moveTo>
                        <a:cubicBezTo>
                          <a:pt x="55483" y="78343"/>
                          <a:pt x="75486" y="57388"/>
                          <a:pt x="101203" y="57388"/>
                        </a:cubicBezTo>
                        <a:cubicBezTo>
                          <a:pt x="126921" y="57388"/>
                          <a:pt x="147876" y="78343"/>
                          <a:pt x="147876" y="104061"/>
                        </a:cubicBezTo>
                        <a:cubicBezTo>
                          <a:pt x="147876" y="129778"/>
                          <a:pt x="126921" y="150733"/>
                          <a:pt x="101203" y="150733"/>
                        </a:cubicBezTo>
                        <a:cubicBezTo>
                          <a:pt x="75486" y="150733"/>
                          <a:pt x="55483" y="129778"/>
                          <a:pt x="55483" y="104061"/>
                        </a:cubicBezTo>
                        <a:lnTo>
                          <a:pt x="55483" y="104061"/>
                        </a:lnTo>
                        <a:close/>
                        <a:moveTo>
                          <a:pt x="178356" y="104061"/>
                        </a:moveTo>
                        <a:cubicBezTo>
                          <a:pt x="178356" y="99298"/>
                          <a:pt x="177403" y="93583"/>
                          <a:pt x="176451" y="88821"/>
                        </a:cubicBezTo>
                        <a:cubicBezTo>
                          <a:pt x="194548" y="78343"/>
                          <a:pt x="194548" y="78343"/>
                          <a:pt x="194548" y="78343"/>
                        </a:cubicBezTo>
                        <a:cubicBezTo>
                          <a:pt x="171688" y="37386"/>
                          <a:pt x="171688" y="37386"/>
                          <a:pt x="171688" y="37386"/>
                        </a:cubicBezTo>
                        <a:cubicBezTo>
                          <a:pt x="154543" y="47863"/>
                          <a:pt x="154543" y="47863"/>
                          <a:pt x="154543" y="47863"/>
                        </a:cubicBezTo>
                        <a:cubicBezTo>
                          <a:pt x="146923" y="40243"/>
                          <a:pt x="137398" y="33576"/>
                          <a:pt x="125968" y="29766"/>
                        </a:cubicBezTo>
                        <a:cubicBezTo>
                          <a:pt x="125968" y="10716"/>
                          <a:pt x="125968" y="10716"/>
                          <a:pt x="125968" y="10716"/>
                        </a:cubicBezTo>
                        <a:cubicBezTo>
                          <a:pt x="80248" y="10716"/>
                          <a:pt x="80248" y="10716"/>
                          <a:pt x="80248" y="10716"/>
                        </a:cubicBezTo>
                        <a:cubicBezTo>
                          <a:pt x="80248" y="28813"/>
                          <a:pt x="80248" y="28813"/>
                          <a:pt x="80248" y="28813"/>
                        </a:cubicBezTo>
                        <a:cubicBezTo>
                          <a:pt x="67866" y="32623"/>
                          <a:pt x="57388" y="39291"/>
                          <a:pt x="48816" y="47863"/>
                        </a:cubicBezTo>
                        <a:cubicBezTo>
                          <a:pt x="33576" y="38338"/>
                          <a:pt x="33576" y="38338"/>
                          <a:pt x="33576" y="38338"/>
                        </a:cubicBezTo>
                        <a:cubicBezTo>
                          <a:pt x="10716" y="79296"/>
                          <a:pt x="10716" y="79296"/>
                          <a:pt x="10716" y="79296"/>
                        </a:cubicBezTo>
                        <a:cubicBezTo>
                          <a:pt x="26908" y="88821"/>
                          <a:pt x="26908" y="88821"/>
                          <a:pt x="26908" y="88821"/>
                        </a:cubicBezTo>
                        <a:cubicBezTo>
                          <a:pt x="25956" y="93583"/>
                          <a:pt x="25003" y="99298"/>
                          <a:pt x="25003" y="104061"/>
                        </a:cubicBezTo>
                        <a:cubicBezTo>
                          <a:pt x="25003" y="110728"/>
                          <a:pt x="25956" y="116443"/>
                          <a:pt x="26908" y="122158"/>
                        </a:cubicBezTo>
                        <a:cubicBezTo>
                          <a:pt x="11668" y="131683"/>
                          <a:pt x="11668" y="131683"/>
                          <a:pt x="11668" y="131683"/>
                        </a:cubicBezTo>
                        <a:cubicBezTo>
                          <a:pt x="34528" y="171688"/>
                          <a:pt x="34528" y="171688"/>
                          <a:pt x="34528" y="171688"/>
                        </a:cubicBezTo>
                        <a:cubicBezTo>
                          <a:pt x="50721" y="162163"/>
                          <a:pt x="50721" y="162163"/>
                          <a:pt x="50721" y="162163"/>
                        </a:cubicBezTo>
                        <a:cubicBezTo>
                          <a:pt x="59293" y="169783"/>
                          <a:pt x="69771" y="175498"/>
                          <a:pt x="80248" y="178356"/>
                        </a:cubicBezTo>
                        <a:cubicBezTo>
                          <a:pt x="80248" y="198358"/>
                          <a:pt x="80248" y="198358"/>
                          <a:pt x="80248" y="198358"/>
                        </a:cubicBezTo>
                        <a:cubicBezTo>
                          <a:pt x="125968" y="198358"/>
                          <a:pt x="125968" y="198358"/>
                          <a:pt x="125968" y="198358"/>
                        </a:cubicBezTo>
                        <a:cubicBezTo>
                          <a:pt x="125968" y="177403"/>
                          <a:pt x="125968" y="177403"/>
                          <a:pt x="125968" y="177403"/>
                        </a:cubicBezTo>
                        <a:cubicBezTo>
                          <a:pt x="136446" y="173593"/>
                          <a:pt x="145018" y="168831"/>
                          <a:pt x="152638" y="162163"/>
                        </a:cubicBezTo>
                        <a:cubicBezTo>
                          <a:pt x="169783" y="172641"/>
                          <a:pt x="169783" y="172641"/>
                          <a:pt x="169783" y="172641"/>
                        </a:cubicBezTo>
                        <a:cubicBezTo>
                          <a:pt x="192643" y="132636"/>
                          <a:pt x="192643" y="132636"/>
                          <a:pt x="192643" y="132636"/>
                        </a:cubicBezTo>
                        <a:cubicBezTo>
                          <a:pt x="175498" y="122158"/>
                          <a:pt x="175498" y="122158"/>
                          <a:pt x="175498" y="122158"/>
                        </a:cubicBezTo>
                        <a:cubicBezTo>
                          <a:pt x="177403" y="116443"/>
                          <a:pt x="178356" y="110728"/>
                          <a:pt x="178356" y="104061"/>
                        </a:cubicBezTo>
                        <a:lnTo>
                          <a:pt x="178356" y="104061"/>
                        </a:lnTo>
                        <a:close/>
                      </a:path>
                    </a:pathLst>
                  </a:custGeom>
                  <a:noFill/>
                  <a:ln w="190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5" name="Freeform: Shape 181">
                    <a:extLst>
                      <a:ext uri="{FF2B5EF4-FFF2-40B4-BE49-F238E27FC236}">
                        <a16:creationId xmlns:a16="http://schemas.microsoft.com/office/drawing/2014/main" id="{F586260B-0201-4CC4-87ED-434A483AA63B}"/>
                      </a:ext>
                    </a:extLst>
                  </p:cNvPr>
                  <p:cNvSpPr/>
                  <p:nvPr/>
                </p:nvSpPr>
                <p:spPr>
                  <a:xfrm>
                    <a:off x="2490559" y="3965756"/>
                    <a:ext cx="172559" cy="167872"/>
                  </a:xfrm>
                  <a:custGeom>
                    <a:avLst/>
                    <a:gdLst>
                      <a:gd name="connsiteX0" fmla="*/ 55483 w 200025"/>
                      <a:gd name="connsiteY0" fmla="*/ 104061 h 200025"/>
                      <a:gd name="connsiteX1" fmla="*/ 101203 w 200025"/>
                      <a:gd name="connsiteY1" fmla="*/ 57388 h 200025"/>
                      <a:gd name="connsiteX2" fmla="*/ 147876 w 200025"/>
                      <a:gd name="connsiteY2" fmla="*/ 104061 h 200025"/>
                      <a:gd name="connsiteX3" fmla="*/ 101203 w 200025"/>
                      <a:gd name="connsiteY3" fmla="*/ 150733 h 200025"/>
                      <a:gd name="connsiteX4" fmla="*/ 55483 w 200025"/>
                      <a:gd name="connsiteY4" fmla="*/ 104061 h 200025"/>
                      <a:gd name="connsiteX5" fmla="*/ 55483 w 200025"/>
                      <a:gd name="connsiteY5" fmla="*/ 104061 h 200025"/>
                      <a:gd name="connsiteX6" fmla="*/ 178356 w 200025"/>
                      <a:gd name="connsiteY6" fmla="*/ 104061 h 200025"/>
                      <a:gd name="connsiteX7" fmla="*/ 176451 w 200025"/>
                      <a:gd name="connsiteY7" fmla="*/ 88821 h 200025"/>
                      <a:gd name="connsiteX8" fmla="*/ 194548 w 200025"/>
                      <a:gd name="connsiteY8" fmla="*/ 78343 h 200025"/>
                      <a:gd name="connsiteX9" fmla="*/ 171688 w 200025"/>
                      <a:gd name="connsiteY9" fmla="*/ 37386 h 200025"/>
                      <a:gd name="connsiteX10" fmla="*/ 154543 w 200025"/>
                      <a:gd name="connsiteY10" fmla="*/ 47863 h 200025"/>
                      <a:gd name="connsiteX11" fmla="*/ 125968 w 200025"/>
                      <a:gd name="connsiteY11" fmla="*/ 29766 h 200025"/>
                      <a:gd name="connsiteX12" fmla="*/ 125968 w 200025"/>
                      <a:gd name="connsiteY12" fmla="*/ 10716 h 200025"/>
                      <a:gd name="connsiteX13" fmla="*/ 80248 w 200025"/>
                      <a:gd name="connsiteY13" fmla="*/ 10716 h 200025"/>
                      <a:gd name="connsiteX14" fmla="*/ 80248 w 200025"/>
                      <a:gd name="connsiteY14" fmla="*/ 28813 h 200025"/>
                      <a:gd name="connsiteX15" fmla="*/ 48816 w 200025"/>
                      <a:gd name="connsiteY15" fmla="*/ 47863 h 200025"/>
                      <a:gd name="connsiteX16" fmla="*/ 33576 w 200025"/>
                      <a:gd name="connsiteY16" fmla="*/ 38338 h 200025"/>
                      <a:gd name="connsiteX17" fmla="*/ 10716 w 200025"/>
                      <a:gd name="connsiteY17" fmla="*/ 79296 h 200025"/>
                      <a:gd name="connsiteX18" fmla="*/ 26908 w 200025"/>
                      <a:gd name="connsiteY18" fmla="*/ 88821 h 200025"/>
                      <a:gd name="connsiteX19" fmla="*/ 25003 w 200025"/>
                      <a:gd name="connsiteY19" fmla="*/ 104061 h 200025"/>
                      <a:gd name="connsiteX20" fmla="*/ 26908 w 200025"/>
                      <a:gd name="connsiteY20" fmla="*/ 122158 h 200025"/>
                      <a:gd name="connsiteX21" fmla="*/ 11668 w 200025"/>
                      <a:gd name="connsiteY21" fmla="*/ 131683 h 200025"/>
                      <a:gd name="connsiteX22" fmla="*/ 34528 w 200025"/>
                      <a:gd name="connsiteY22" fmla="*/ 171688 h 200025"/>
                      <a:gd name="connsiteX23" fmla="*/ 50721 w 200025"/>
                      <a:gd name="connsiteY23" fmla="*/ 162163 h 200025"/>
                      <a:gd name="connsiteX24" fmla="*/ 80248 w 200025"/>
                      <a:gd name="connsiteY24" fmla="*/ 178356 h 200025"/>
                      <a:gd name="connsiteX25" fmla="*/ 80248 w 200025"/>
                      <a:gd name="connsiteY25" fmla="*/ 198358 h 200025"/>
                      <a:gd name="connsiteX26" fmla="*/ 125968 w 200025"/>
                      <a:gd name="connsiteY26" fmla="*/ 198358 h 200025"/>
                      <a:gd name="connsiteX27" fmla="*/ 125968 w 200025"/>
                      <a:gd name="connsiteY27" fmla="*/ 177403 h 200025"/>
                      <a:gd name="connsiteX28" fmla="*/ 152638 w 200025"/>
                      <a:gd name="connsiteY28" fmla="*/ 162163 h 200025"/>
                      <a:gd name="connsiteX29" fmla="*/ 169783 w 200025"/>
                      <a:gd name="connsiteY29" fmla="*/ 172641 h 200025"/>
                      <a:gd name="connsiteX30" fmla="*/ 192643 w 200025"/>
                      <a:gd name="connsiteY30" fmla="*/ 132636 h 200025"/>
                      <a:gd name="connsiteX31" fmla="*/ 175498 w 200025"/>
                      <a:gd name="connsiteY31" fmla="*/ 122158 h 200025"/>
                      <a:gd name="connsiteX32" fmla="*/ 178356 w 200025"/>
                      <a:gd name="connsiteY32" fmla="*/ 104061 h 200025"/>
                      <a:gd name="connsiteX33" fmla="*/ 178356 w 200025"/>
                      <a:gd name="connsiteY33" fmla="*/ 10406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00025">
                        <a:moveTo>
                          <a:pt x="55483" y="104061"/>
                        </a:moveTo>
                        <a:cubicBezTo>
                          <a:pt x="55483" y="78343"/>
                          <a:pt x="75486" y="57388"/>
                          <a:pt x="101203" y="57388"/>
                        </a:cubicBezTo>
                        <a:cubicBezTo>
                          <a:pt x="126921" y="57388"/>
                          <a:pt x="147876" y="78343"/>
                          <a:pt x="147876" y="104061"/>
                        </a:cubicBezTo>
                        <a:cubicBezTo>
                          <a:pt x="147876" y="129778"/>
                          <a:pt x="126921" y="150733"/>
                          <a:pt x="101203" y="150733"/>
                        </a:cubicBezTo>
                        <a:cubicBezTo>
                          <a:pt x="75486" y="150733"/>
                          <a:pt x="55483" y="129778"/>
                          <a:pt x="55483" y="104061"/>
                        </a:cubicBezTo>
                        <a:lnTo>
                          <a:pt x="55483" y="104061"/>
                        </a:lnTo>
                        <a:close/>
                        <a:moveTo>
                          <a:pt x="178356" y="104061"/>
                        </a:moveTo>
                        <a:cubicBezTo>
                          <a:pt x="178356" y="99298"/>
                          <a:pt x="177403" y="93583"/>
                          <a:pt x="176451" y="88821"/>
                        </a:cubicBezTo>
                        <a:cubicBezTo>
                          <a:pt x="194548" y="78343"/>
                          <a:pt x="194548" y="78343"/>
                          <a:pt x="194548" y="78343"/>
                        </a:cubicBezTo>
                        <a:cubicBezTo>
                          <a:pt x="171688" y="37386"/>
                          <a:pt x="171688" y="37386"/>
                          <a:pt x="171688" y="37386"/>
                        </a:cubicBezTo>
                        <a:cubicBezTo>
                          <a:pt x="154543" y="47863"/>
                          <a:pt x="154543" y="47863"/>
                          <a:pt x="154543" y="47863"/>
                        </a:cubicBezTo>
                        <a:cubicBezTo>
                          <a:pt x="146923" y="40243"/>
                          <a:pt x="137398" y="33576"/>
                          <a:pt x="125968" y="29766"/>
                        </a:cubicBezTo>
                        <a:cubicBezTo>
                          <a:pt x="125968" y="10716"/>
                          <a:pt x="125968" y="10716"/>
                          <a:pt x="125968" y="10716"/>
                        </a:cubicBezTo>
                        <a:cubicBezTo>
                          <a:pt x="80248" y="10716"/>
                          <a:pt x="80248" y="10716"/>
                          <a:pt x="80248" y="10716"/>
                        </a:cubicBezTo>
                        <a:cubicBezTo>
                          <a:pt x="80248" y="28813"/>
                          <a:pt x="80248" y="28813"/>
                          <a:pt x="80248" y="28813"/>
                        </a:cubicBezTo>
                        <a:cubicBezTo>
                          <a:pt x="67866" y="32623"/>
                          <a:pt x="57388" y="39291"/>
                          <a:pt x="48816" y="47863"/>
                        </a:cubicBezTo>
                        <a:cubicBezTo>
                          <a:pt x="33576" y="38338"/>
                          <a:pt x="33576" y="38338"/>
                          <a:pt x="33576" y="38338"/>
                        </a:cubicBezTo>
                        <a:cubicBezTo>
                          <a:pt x="10716" y="79296"/>
                          <a:pt x="10716" y="79296"/>
                          <a:pt x="10716" y="79296"/>
                        </a:cubicBezTo>
                        <a:cubicBezTo>
                          <a:pt x="26908" y="88821"/>
                          <a:pt x="26908" y="88821"/>
                          <a:pt x="26908" y="88821"/>
                        </a:cubicBezTo>
                        <a:cubicBezTo>
                          <a:pt x="25956" y="93583"/>
                          <a:pt x="25003" y="99298"/>
                          <a:pt x="25003" y="104061"/>
                        </a:cubicBezTo>
                        <a:cubicBezTo>
                          <a:pt x="25003" y="110728"/>
                          <a:pt x="25956" y="116443"/>
                          <a:pt x="26908" y="122158"/>
                        </a:cubicBezTo>
                        <a:cubicBezTo>
                          <a:pt x="11668" y="131683"/>
                          <a:pt x="11668" y="131683"/>
                          <a:pt x="11668" y="131683"/>
                        </a:cubicBezTo>
                        <a:cubicBezTo>
                          <a:pt x="34528" y="171688"/>
                          <a:pt x="34528" y="171688"/>
                          <a:pt x="34528" y="171688"/>
                        </a:cubicBezTo>
                        <a:cubicBezTo>
                          <a:pt x="50721" y="162163"/>
                          <a:pt x="50721" y="162163"/>
                          <a:pt x="50721" y="162163"/>
                        </a:cubicBezTo>
                        <a:cubicBezTo>
                          <a:pt x="59293" y="169783"/>
                          <a:pt x="69771" y="175498"/>
                          <a:pt x="80248" y="178356"/>
                        </a:cubicBezTo>
                        <a:cubicBezTo>
                          <a:pt x="80248" y="198358"/>
                          <a:pt x="80248" y="198358"/>
                          <a:pt x="80248" y="198358"/>
                        </a:cubicBezTo>
                        <a:cubicBezTo>
                          <a:pt x="125968" y="198358"/>
                          <a:pt x="125968" y="198358"/>
                          <a:pt x="125968" y="198358"/>
                        </a:cubicBezTo>
                        <a:cubicBezTo>
                          <a:pt x="125968" y="177403"/>
                          <a:pt x="125968" y="177403"/>
                          <a:pt x="125968" y="177403"/>
                        </a:cubicBezTo>
                        <a:cubicBezTo>
                          <a:pt x="136446" y="173593"/>
                          <a:pt x="145018" y="168831"/>
                          <a:pt x="152638" y="162163"/>
                        </a:cubicBezTo>
                        <a:cubicBezTo>
                          <a:pt x="169783" y="172641"/>
                          <a:pt x="169783" y="172641"/>
                          <a:pt x="169783" y="172641"/>
                        </a:cubicBezTo>
                        <a:cubicBezTo>
                          <a:pt x="192643" y="132636"/>
                          <a:pt x="192643" y="132636"/>
                          <a:pt x="192643" y="132636"/>
                        </a:cubicBezTo>
                        <a:cubicBezTo>
                          <a:pt x="175498" y="122158"/>
                          <a:pt x="175498" y="122158"/>
                          <a:pt x="175498" y="122158"/>
                        </a:cubicBezTo>
                        <a:cubicBezTo>
                          <a:pt x="177403" y="116443"/>
                          <a:pt x="178356" y="110728"/>
                          <a:pt x="178356" y="104061"/>
                        </a:cubicBezTo>
                        <a:lnTo>
                          <a:pt x="178356" y="104061"/>
                        </a:lnTo>
                        <a:close/>
                      </a:path>
                    </a:pathLst>
                  </a:custGeom>
                  <a:noFill/>
                  <a:ln w="190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6" name="Freeform: Shape 183">
                    <a:extLst>
                      <a:ext uri="{FF2B5EF4-FFF2-40B4-BE49-F238E27FC236}">
                        <a16:creationId xmlns:a16="http://schemas.microsoft.com/office/drawing/2014/main" id="{95AB1766-43E9-4228-8085-85DB2BE56367}"/>
                      </a:ext>
                    </a:extLst>
                  </p:cNvPr>
                  <p:cNvSpPr/>
                  <p:nvPr/>
                </p:nvSpPr>
                <p:spPr>
                  <a:xfrm>
                    <a:off x="2554140" y="4124600"/>
                    <a:ext cx="172559" cy="167872"/>
                  </a:xfrm>
                  <a:custGeom>
                    <a:avLst/>
                    <a:gdLst>
                      <a:gd name="connsiteX0" fmla="*/ 55483 w 200025"/>
                      <a:gd name="connsiteY0" fmla="*/ 104061 h 200025"/>
                      <a:gd name="connsiteX1" fmla="*/ 101203 w 200025"/>
                      <a:gd name="connsiteY1" fmla="*/ 57388 h 200025"/>
                      <a:gd name="connsiteX2" fmla="*/ 147876 w 200025"/>
                      <a:gd name="connsiteY2" fmla="*/ 104061 h 200025"/>
                      <a:gd name="connsiteX3" fmla="*/ 101203 w 200025"/>
                      <a:gd name="connsiteY3" fmla="*/ 150733 h 200025"/>
                      <a:gd name="connsiteX4" fmla="*/ 55483 w 200025"/>
                      <a:gd name="connsiteY4" fmla="*/ 104061 h 200025"/>
                      <a:gd name="connsiteX5" fmla="*/ 55483 w 200025"/>
                      <a:gd name="connsiteY5" fmla="*/ 104061 h 200025"/>
                      <a:gd name="connsiteX6" fmla="*/ 178356 w 200025"/>
                      <a:gd name="connsiteY6" fmla="*/ 104061 h 200025"/>
                      <a:gd name="connsiteX7" fmla="*/ 176451 w 200025"/>
                      <a:gd name="connsiteY7" fmla="*/ 88821 h 200025"/>
                      <a:gd name="connsiteX8" fmla="*/ 194548 w 200025"/>
                      <a:gd name="connsiteY8" fmla="*/ 78343 h 200025"/>
                      <a:gd name="connsiteX9" fmla="*/ 171688 w 200025"/>
                      <a:gd name="connsiteY9" fmla="*/ 37386 h 200025"/>
                      <a:gd name="connsiteX10" fmla="*/ 154543 w 200025"/>
                      <a:gd name="connsiteY10" fmla="*/ 47863 h 200025"/>
                      <a:gd name="connsiteX11" fmla="*/ 125968 w 200025"/>
                      <a:gd name="connsiteY11" fmla="*/ 29766 h 200025"/>
                      <a:gd name="connsiteX12" fmla="*/ 125968 w 200025"/>
                      <a:gd name="connsiteY12" fmla="*/ 10716 h 200025"/>
                      <a:gd name="connsiteX13" fmla="*/ 80248 w 200025"/>
                      <a:gd name="connsiteY13" fmla="*/ 10716 h 200025"/>
                      <a:gd name="connsiteX14" fmla="*/ 80248 w 200025"/>
                      <a:gd name="connsiteY14" fmla="*/ 28813 h 200025"/>
                      <a:gd name="connsiteX15" fmla="*/ 48816 w 200025"/>
                      <a:gd name="connsiteY15" fmla="*/ 47863 h 200025"/>
                      <a:gd name="connsiteX16" fmla="*/ 33576 w 200025"/>
                      <a:gd name="connsiteY16" fmla="*/ 38338 h 200025"/>
                      <a:gd name="connsiteX17" fmla="*/ 10716 w 200025"/>
                      <a:gd name="connsiteY17" fmla="*/ 79296 h 200025"/>
                      <a:gd name="connsiteX18" fmla="*/ 26908 w 200025"/>
                      <a:gd name="connsiteY18" fmla="*/ 88821 h 200025"/>
                      <a:gd name="connsiteX19" fmla="*/ 25003 w 200025"/>
                      <a:gd name="connsiteY19" fmla="*/ 104061 h 200025"/>
                      <a:gd name="connsiteX20" fmla="*/ 26908 w 200025"/>
                      <a:gd name="connsiteY20" fmla="*/ 122158 h 200025"/>
                      <a:gd name="connsiteX21" fmla="*/ 11668 w 200025"/>
                      <a:gd name="connsiteY21" fmla="*/ 131683 h 200025"/>
                      <a:gd name="connsiteX22" fmla="*/ 34528 w 200025"/>
                      <a:gd name="connsiteY22" fmla="*/ 171688 h 200025"/>
                      <a:gd name="connsiteX23" fmla="*/ 50721 w 200025"/>
                      <a:gd name="connsiteY23" fmla="*/ 162163 h 200025"/>
                      <a:gd name="connsiteX24" fmla="*/ 80248 w 200025"/>
                      <a:gd name="connsiteY24" fmla="*/ 178356 h 200025"/>
                      <a:gd name="connsiteX25" fmla="*/ 80248 w 200025"/>
                      <a:gd name="connsiteY25" fmla="*/ 198358 h 200025"/>
                      <a:gd name="connsiteX26" fmla="*/ 125968 w 200025"/>
                      <a:gd name="connsiteY26" fmla="*/ 198358 h 200025"/>
                      <a:gd name="connsiteX27" fmla="*/ 125968 w 200025"/>
                      <a:gd name="connsiteY27" fmla="*/ 177403 h 200025"/>
                      <a:gd name="connsiteX28" fmla="*/ 152638 w 200025"/>
                      <a:gd name="connsiteY28" fmla="*/ 162163 h 200025"/>
                      <a:gd name="connsiteX29" fmla="*/ 169783 w 200025"/>
                      <a:gd name="connsiteY29" fmla="*/ 172641 h 200025"/>
                      <a:gd name="connsiteX30" fmla="*/ 192643 w 200025"/>
                      <a:gd name="connsiteY30" fmla="*/ 132636 h 200025"/>
                      <a:gd name="connsiteX31" fmla="*/ 175498 w 200025"/>
                      <a:gd name="connsiteY31" fmla="*/ 122158 h 200025"/>
                      <a:gd name="connsiteX32" fmla="*/ 178356 w 200025"/>
                      <a:gd name="connsiteY32" fmla="*/ 104061 h 200025"/>
                      <a:gd name="connsiteX33" fmla="*/ 178356 w 200025"/>
                      <a:gd name="connsiteY33" fmla="*/ 10406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00025">
                        <a:moveTo>
                          <a:pt x="55483" y="104061"/>
                        </a:moveTo>
                        <a:cubicBezTo>
                          <a:pt x="55483" y="78343"/>
                          <a:pt x="75486" y="57388"/>
                          <a:pt x="101203" y="57388"/>
                        </a:cubicBezTo>
                        <a:cubicBezTo>
                          <a:pt x="126921" y="57388"/>
                          <a:pt x="147876" y="78343"/>
                          <a:pt x="147876" y="104061"/>
                        </a:cubicBezTo>
                        <a:cubicBezTo>
                          <a:pt x="147876" y="129778"/>
                          <a:pt x="126921" y="150733"/>
                          <a:pt x="101203" y="150733"/>
                        </a:cubicBezTo>
                        <a:cubicBezTo>
                          <a:pt x="75486" y="150733"/>
                          <a:pt x="55483" y="129778"/>
                          <a:pt x="55483" y="104061"/>
                        </a:cubicBezTo>
                        <a:lnTo>
                          <a:pt x="55483" y="104061"/>
                        </a:lnTo>
                        <a:close/>
                        <a:moveTo>
                          <a:pt x="178356" y="104061"/>
                        </a:moveTo>
                        <a:cubicBezTo>
                          <a:pt x="178356" y="99298"/>
                          <a:pt x="177403" y="93583"/>
                          <a:pt x="176451" y="88821"/>
                        </a:cubicBezTo>
                        <a:cubicBezTo>
                          <a:pt x="194548" y="78343"/>
                          <a:pt x="194548" y="78343"/>
                          <a:pt x="194548" y="78343"/>
                        </a:cubicBezTo>
                        <a:cubicBezTo>
                          <a:pt x="171688" y="37386"/>
                          <a:pt x="171688" y="37386"/>
                          <a:pt x="171688" y="37386"/>
                        </a:cubicBezTo>
                        <a:cubicBezTo>
                          <a:pt x="154543" y="47863"/>
                          <a:pt x="154543" y="47863"/>
                          <a:pt x="154543" y="47863"/>
                        </a:cubicBezTo>
                        <a:cubicBezTo>
                          <a:pt x="146923" y="40243"/>
                          <a:pt x="137398" y="33576"/>
                          <a:pt x="125968" y="29766"/>
                        </a:cubicBezTo>
                        <a:cubicBezTo>
                          <a:pt x="125968" y="10716"/>
                          <a:pt x="125968" y="10716"/>
                          <a:pt x="125968" y="10716"/>
                        </a:cubicBezTo>
                        <a:cubicBezTo>
                          <a:pt x="80248" y="10716"/>
                          <a:pt x="80248" y="10716"/>
                          <a:pt x="80248" y="10716"/>
                        </a:cubicBezTo>
                        <a:cubicBezTo>
                          <a:pt x="80248" y="28813"/>
                          <a:pt x="80248" y="28813"/>
                          <a:pt x="80248" y="28813"/>
                        </a:cubicBezTo>
                        <a:cubicBezTo>
                          <a:pt x="67866" y="32623"/>
                          <a:pt x="57388" y="39291"/>
                          <a:pt x="48816" y="47863"/>
                        </a:cubicBezTo>
                        <a:cubicBezTo>
                          <a:pt x="33576" y="38338"/>
                          <a:pt x="33576" y="38338"/>
                          <a:pt x="33576" y="38338"/>
                        </a:cubicBezTo>
                        <a:cubicBezTo>
                          <a:pt x="10716" y="79296"/>
                          <a:pt x="10716" y="79296"/>
                          <a:pt x="10716" y="79296"/>
                        </a:cubicBezTo>
                        <a:cubicBezTo>
                          <a:pt x="26908" y="88821"/>
                          <a:pt x="26908" y="88821"/>
                          <a:pt x="26908" y="88821"/>
                        </a:cubicBezTo>
                        <a:cubicBezTo>
                          <a:pt x="25956" y="93583"/>
                          <a:pt x="25003" y="99298"/>
                          <a:pt x="25003" y="104061"/>
                        </a:cubicBezTo>
                        <a:cubicBezTo>
                          <a:pt x="25003" y="110728"/>
                          <a:pt x="25956" y="116443"/>
                          <a:pt x="26908" y="122158"/>
                        </a:cubicBezTo>
                        <a:cubicBezTo>
                          <a:pt x="11668" y="131683"/>
                          <a:pt x="11668" y="131683"/>
                          <a:pt x="11668" y="131683"/>
                        </a:cubicBezTo>
                        <a:cubicBezTo>
                          <a:pt x="34528" y="171688"/>
                          <a:pt x="34528" y="171688"/>
                          <a:pt x="34528" y="171688"/>
                        </a:cubicBezTo>
                        <a:cubicBezTo>
                          <a:pt x="50721" y="162163"/>
                          <a:pt x="50721" y="162163"/>
                          <a:pt x="50721" y="162163"/>
                        </a:cubicBezTo>
                        <a:cubicBezTo>
                          <a:pt x="59293" y="169783"/>
                          <a:pt x="69771" y="175498"/>
                          <a:pt x="80248" y="178356"/>
                        </a:cubicBezTo>
                        <a:cubicBezTo>
                          <a:pt x="80248" y="198358"/>
                          <a:pt x="80248" y="198358"/>
                          <a:pt x="80248" y="198358"/>
                        </a:cubicBezTo>
                        <a:cubicBezTo>
                          <a:pt x="125968" y="198358"/>
                          <a:pt x="125968" y="198358"/>
                          <a:pt x="125968" y="198358"/>
                        </a:cubicBezTo>
                        <a:cubicBezTo>
                          <a:pt x="125968" y="177403"/>
                          <a:pt x="125968" y="177403"/>
                          <a:pt x="125968" y="177403"/>
                        </a:cubicBezTo>
                        <a:cubicBezTo>
                          <a:pt x="136446" y="173593"/>
                          <a:pt x="145018" y="168831"/>
                          <a:pt x="152638" y="162163"/>
                        </a:cubicBezTo>
                        <a:cubicBezTo>
                          <a:pt x="169783" y="172641"/>
                          <a:pt x="169783" y="172641"/>
                          <a:pt x="169783" y="172641"/>
                        </a:cubicBezTo>
                        <a:cubicBezTo>
                          <a:pt x="192643" y="132636"/>
                          <a:pt x="192643" y="132636"/>
                          <a:pt x="192643" y="132636"/>
                        </a:cubicBezTo>
                        <a:cubicBezTo>
                          <a:pt x="175498" y="122158"/>
                          <a:pt x="175498" y="122158"/>
                          <a:pt x="175498" y="122158"/>
                        </a:cubicBezTo>
                        <a:cubicBezTo>
                          <a:pt x="177403" y="116443"/>
                          <a:pt x="178356" y="110728"/>
                          <a:pt x="178356" y="104061"/>
                        </a:cubicBezTo>
                        <a:lnTo>
                          <a:pt x="178356" y="104061"/>
                        </a:lnTo>
                        <a:close/>
                      </a:path>
                    </a:pathLst>
                  </a:custGeom>
                  <a:noFill/>
                  <a:ln w="190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63" name="Rectangle: Rounded Corners 303">
                  <a:extLst>
                    <a:ext uri="{FF2B5EF4-FFF2-40B4-BE49-F238E27FC236}">
                      <a16:creationId xmlns:a16="http://schemas.microsoft.com/office/drawing/2014/main" id="{FCE32FC3-2430-4FF6-A189-5123AAD6C9C1}"/>
                    </a:ext>
                  </a:extLst>
                </p:cNvPr>
                <p:cNvSpPr/>
                <p:nvPr/>
              </p:nvSpPr>
              <p:spPr bwMode="auto">
                <a:xfrm>
                  <a:off x="1504352" y="3221680"/>
                  <a:ext cx="2601859" cy="1914608"/>
                </a:xfrm>
                <a:prstGeom prst="roundRect">
                  <a:avLst>
                    <a:gd name="adj" fmla="val 4248"/>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165" name="Rectangle 164">
              <a:extLst>
                <a:ext uri="{FF2B5EF4-FFF2-40B4-BE49-F238E27FC236}">
                  <a16:creationId xmlns:a16="http://schemas.microsoft.com/office/drawing/2014/main" id="{691D584C-12C4-4F3B-A77C-80966F10A1D3}"/>
                </a:ext>
              </a:extLst>
            </p:cNvPr>
            <p:cNvSpPr/>
            <p:nvPr/>
          </p:nvSpPr>
          <p:spPr bwMode="auto">
            <a:xfrm>
              <a:off x="3022763" y="4119266"/>
              <a:ext cx="382648" cy="376640"/>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6" name="Shape 165">
              <a:extLst>
                <a:ext uri="{FF2B5EF4-FFF2-40B4-BE49-F238E27FC236}">
                  <a16:creationId xmlns:a16="http://schemas.microsoft.com/office/drawing/2014/main" id="{B8D663DB-C358-4E0A-A834-67AAF0DC66BE}"/>
                </a:ext>
              </a:extLst>
            </p:cNvPr>
            <p:cNvSpPr/>
            <p:nvPr/>
          </p:nvSpPr>
          <p:spPr>
            <a:xfrm>
              <a:off x="3089397" y="4147797"/>
              <a:ext cx="259297" cy="305599"/>
            </a:xfrm>
            <a:prstGeom prst="gear6">
              <a:avLst/>
            </a:prstGeom>
            <a:solidFill>
              <a:schemeClr val="bg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sp>
        <p:sp>
          <p:nvSpPr>
            <p:cNvPr id="167" name="Rectangle 166">
              <a:extLst>
                <a:ext uri="{FF2B5EF4-FFF2-40B4-BE49-F238E27FC236}">
                  <a16:creationId xmlns:a16="http://schemas.microsoft.com/office/drawing/2014/main" id="{1CFED3E2-F159-483F-A3E2-4C98942D22C8}"/>
                </a:ext>
              </a:extLst>
            </p:cNvPr>
            <p:cNvSpPr/>
            <p:nvPr/>
          </p:nvSpPr>
          <p:spPr bwMode="auto">
            <a:xfrm>
              <a:off x="3028390" y="3682634"/>
              <a:ext cx="382648" cy="376640"/>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8" name="Shape 167">
              <a:extLst>
                <a:ext uri="{FF2B5EF4-FFF2-40B4-BE49-F238E27FC236}">
                  <a16:creationId xmlns:a16="http://schemas.microsoft.com/office/drawing/2014/main" id="{FC8C45A3-D6D8-4224-B7AB-15FE62E573F2}"/>
                </a:ext>
              </a:extLst>
            </p:cNvPr>
            <p:cNvSpPr/>
            <p:nvPr/>
          </p:nvSpPr>
          <p:spPr>
            <a:xfrm>
              <a:off x="3095024" y="3711165"/>
              <a:ext cx="259297" cy="305599"/>
            </a:xfrm>
            <a:prstGeom prst="gear6">
              <a:avLst/>
            </a:prstGeom>
            <a:solidFill>
              <a:schemeClr val="bg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sp>
        <p:sp>
          <p:nvSpPr>
            <p:cNvPr id="169" name="Rectangle 168">
              <a:extLst>
                <a:ext uri="{FF2B5EF4-FFF2-40B4-BE49-F238E27FC236}">
                  <a16:creationId xmlns:a16="http://schemas.microsoft.com/office/drawing/2014/main" id="{6C51215C-6901-4530-9A42-0FFF18E17026}"/>
                </a:ext>
              </a:extLst>
            </p:cNvPr>
            <p:cNvSpPr/>
            <p:nvPr/>
          </p:nvSpPr>
          <p:spPr bwMode="auto">
            <a:xfrm>
              <a:off x="2576932" y="4115734"/>
              <a:ext cx="382648" cy="376640"/>
            </a:xfrm>
            <a:prstGeom prst="rect">
              <a:avLst/>
            </a:prstGeom>
            <a:noFill/>
            <a:ln w="19050" cap="sq">
              <a:solidFill>
                <a:schemeClr val="tx1"/>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0" name="Shape 169">
              <a:extLst>
                <a:ext uri="{FF2B5EF4-FFF2-40B4-BE49-F238E27FC236}">
                  <a16:creationId xmlns:a16="http://schemas.microsoft.com/office/drawing/2014/main" id="{DE8CE19C-8BA9-4CD7-B1F0-8607E282EE97}"/>
                </a:ext>
              </a:extLst>
            </p:cNvPr>
            <p:cNvSpPr/>
            <p:nvPr/>
          </p:nvSpPr>
          <p:spPr>
            <a:xfrm>
              <a:off x="2643566" y="4144265"/>
              <a:ext cx="259297" cy="305599"/>
            </a:xfrm>
            <a:prstGeom prst="gear6">
              <a:avLst/>
            </a:prstGeom>
            <a:solidFill>
              <a:schemeClr val="bg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sp>
      </p:grpSp>
      <p:sp>
        <p:nvSpPr>
          <p:cNvPr id="3" name="Title 2"/>
          <p:cNvSpPr>
            <a:spLocks noGrp="1"/>
          </p:cNvSpPr>
          <p:nvPr>
            <p:ph type="title"/>
          </p:nvPr>
        </p:nvSpPr>
        <p:spPr/>
        <p:txBody>
          <a:bodyPr/>
          <a:lstStyle/>
          <a:p>
            <a:r>
              <a:rPr lang="en-US"/>
              <a:t>Loading Methods </a:t>
            </a:r>
          </a:p>
        </p:txBody>
      </p:sp>
    </p:spTree>
    <p:custDataLst>
      <p:tags r:id="rId1"/>
    </p:custDataLst>
    <p:extLst>
      <p:ext uri="{BB962C8B-B14F-4D97-AF65-F5344CB8AC3E}">
        <p14:creationId xmlns:p14="http://schemas.microsoft.com/office/powerpoint/2010/main" val="413056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descr="An icon that represents files">
            <a:extLst>
              <a:ext uri="{FF2B5EF4-FFF2-40B4-BE49-F238E27FC236}">
                <a16:creationId xmlns:a16="http://schemas.microsoft.com/office/drawing/2014/main" id="{34536DC8-A732-4A91-AC1C-F7375B4B78FE}"/>
              </a:ext>
            </a:extLst>
          </p:cNvPr>
          <p:cNvGrpSpPr/>
          <p:nvPr/>
        </p:nvGrpSpPr>
        <p:grpSpPr>
          <a:xfrm>
            <a:off x="7868920" y="2065484"/>
            <a:ext cx="3386783" cy="3504298"/>
            <a:chOff x="7868920" y="2797004"/>
            <a:chExt cx="3386783" cy="3504298"/>
          </a:xfrm>
        </p:grpSpPr>
        <p:grpSp>
          <p:nvGrpSpPr>
            <p:cNvPr id="4" name="Group 3">
              <a:extLst>
                <a:ext uri="{FF2B5EF4-FFF2-40B4-BE49-F238E27FC236}">
                  <a16:creationId xmlns:a16="http://schemas.microsoft.com/office/drawing/2014/main" id="{46D65DAF-12D3-5A4C-8068-B73550C18E3F}"/>
                </a:ext>
              </a:extLst>
            </p:cNvPr>
            <p:cNvGrpSpPr/>
            <p:nvPr/>
          </p:nvGrpSpPr>
          <p:grpSpPr>
            <a:xfrm>
              <a:off x="8043514" y="3603796"/>
              <a:ext cx="3212189" cy="2697506"/>
              <a:chOff x="8043514" y="3603796"/>
              <a:chExt cx="3212189" cy="2697506"/>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bold"/>
                    <a:ea typeface="+mn-ea"/>
                    <a:cs typeface="+mn-cs"/>
                  </a:rPr>
                  <a:t>Variety of file formats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982428"/>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a:ea typeface="+mn-ea"/>
                    <a:cs typeface="+mn-cs"/>
                  </a:rPr>
                  <a:t>PolyBase supports a variety of file formats including RC, ORC and Gzip files. </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2000" b="0" i="0" u="none" strike="noStrike" kern="1200" cap="none" spc="0" normalizeH="0" baseline="0" noProof="0">
                  <a:ln>
                    <a:noFill/>
                  </a:ln>
                  <a:solidFill>
                    <a:srgbClr val="353535"/>
                  </a:solidFill>
                  <a:effectLst/>
                  <a:uLnTx/>
                  <a:uFillTx/>
                  <a:latin typeface="Segoe UI"/>
                  <a:ea typeface="+mn-ea"/>
                  <a:cs typeface="+mn-cs"/>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8" name="Graphic 7" descr="Document">
              <a:extLst>
                <a:ext uri="{FF2B5EF4-FFF2-40B4-BE49-F238E27FC236}">
                  <a16:creationId xmlns:a16="http://schemas.microsoft.com/office/drawing/2014/main" id="{74992DCB-05D8-4124-9027-8DA6B66233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68920" y="2797004"/>
              <a:ext cx="914400" cy="914400"/>
            </a:xfrm>
            <a:prstGeom prst="rect">
              <a:avLst/>
            </a:prstGeom>
          </p:spPr>
        </p:pic>
      </p:grpSp>
      <p:grpSp>
        <p:nvGrpSpPr>
          <p:cNvPr id="7" name="Group 6" descr="An icon that represents Azure Data Factory">
            <a:extLst>
              <a:ext uri="{FF2B5EF4-FFF2-40B4-BE49-F238E27FC236}">
                <a16:creationId xmlns:a16="http://schemas.microsoft.com/office/drawing/2014/main" id="{EFB573F7-6824-43E8-AB0C-C9B91BC1E5E4}"/>
              </a:ext>
            </a:extLst>
          </p:cNvPr>
          <p:cNvGrpSpPr/>
          <p:nvPr/>
        </p:nvGrpSpPr>
        <p:grpSpPr>
          <a:xfrm>
            <a:off x="4236685" y="2115796"/>
            <a:ext cx="3393475" cy="3300098"/>
            <a:chOff x="4236685" y="2847316"/>
            <a:chExt cx="3393475" cy="3300098"/>
          </a:xfrm>
        </p:grpSpPr>
        <p:grpSp>
          <p:nvGrpSpPr>
            <p:cNvPr id="3" name="Group 2">
              <a:extLst>
                <a:ext uri="{FF2B5EF4-FFF2-40B4-BE49-F238E27FC236}">
                  <a16:creationId xmlns:a16="http://schemas.microsoft.com/office/drawing/2014/main" id="{61BCCA4C-F647-9843-85E7-C4F26B5AB129}"/>
                </a:ext>
              </a:extLst>
            </p:cNvPr>
            <p:cNvGrpSpPr/>
            <p:nvPr/>
          </p:nvGrpSpPr>
          <p:grpSpPr>
            <a:xfrm>
              <a:off x="4236685" y="3603796"/>
              <a:ext cx="3393475" cy="2543618"/>
              <a:chOff x="4236685" y="3603796"/>
              <a:chExt cx="3393475" cy="2543618"/>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393475"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bold"/>
                    <a:ea typeface="+mn-ea"/>
                    <a:cs typeface="+mn-cs"/>
                  </a:rPr>
                  <a:t>Azure Data Factory support</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3164875" cy="1828540"/>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a:ea typeface="+mn-ea"/>
                    <a:cs typeface="+mn-cs"/>
                  </a:rPr>
                  <a:t>Azure Data Factory also supports PolyBase loads and can achieve similar performance to running PolyBase manually</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3157414"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43C754F9-2B70-4640-A5CB-1A8803EEEB71}"/>
                </a:ext>
              </a:extLst>
            </p:cNvPr>
            <p:cNvGrpSpPr/>
            <p:nvPr/>
          </p:nvGrpSpPr>
          <p:grpSpPr>
            <a:xfrm>
              <a:off x="4236685" y="2847316"/>
              <a:ext cx="691906" cy="694922"/>
              <a:chOff x="5279190" y="5401430"/>
              <a:chExt cx="1101836" cy="1106637"/>
            </a:xfrm>
            <a:noFill/>
          </p:grpSpPr>
          <p:sp>
            <p:nvSpPr>
              <p:cNvPr id="27" name="Freeform: Shape 815">
                <a:extLst>
                  <a:ext uri="{FF2B5EF4-FFF2-40B4-BE49-F238E27FC236}">
                    <a16:creationId xmlns:a16="http://schemas.microsoft.com/office/drawing/2014/main" id="{24918437-973E-468B-914E-CB2037661FAC}"/>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28" name="Freeform: Shape 816">
                <a:extLst>
                  <a:ext uri="{FF2B5EF4-FFF2-40B4-BE49-F238E27FC236}">
                    <a16:creationId xmlns:a16="http://schemas.microsoft.com/office/drawing/2014/main" id="{F52981BF-81D6-4DC0-89A0-C4E82BC11FA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29" name="Freeform: Shape 817">
                <a:extLst>
                  <a:ext uri="{FF2B5EF4-FFF2-40B4-BE49-F238E27FC236}">
                    <a16:creationId xmlns:a16="http://schemas.microsoft.com/office/drawing/2014/main" id="{C7BD346E-F6CA-4637-873D-73757379216B}"/>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30" name="Freeform: Shape 818">
                <a:extLst>
                  <a:ext uri="{FF2B5EF4-FFF2-40B4-BE49-F238E27FC236}">
                    <a16:creationId xmlns:a16="http://schemas.microsoft.com/office/drawing/2014/main" id="{6BA94624-96EE-403C-B990-1C5B8E22627E}"/>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useBgFill="1">
            <p:nvSpPr>
              <p:cNvPr id="31" name="Freeform: Shape 819">
                <a:extLst>
                  <a:ext uri="{FF2B5EF4-FFF2-40B4-BE49-F238E27FC236}">
                    <a16:creationId xmlns:a16="http://schemas.microsoft.com/office/drawing/2014/main" id="{55442AF5-1DD1-4F84-8FFA-90407ECDAF20}"/>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grpSp>
      </p:grpSp>
      <p:grpSp>
        <p:nvGrpSpPr>
          <p:cNvPr id="5" name="Group 4" descr="An icon that represents Azure SQL Data Warehouse">
            <a:extLst>
              <a:ext uri="{FF2B5EF4-FFF2-40B4-BE49-F238E27FC236}">
                <a16:creationId xmlns:a16="http://schemas.microsoft.com/office/drawing/2014/main" id="{18AB88A6-A95D-470D-8233-24B2146A18FA}"/>
              </a:ext>
            </a:extLst>
          </p:cNvPr>
          <p:cNvGrpSpPr/>
          <p:nvPr/>
        </p:nvGrpSpPr>
        <p:grpSpPr>
          <a:xfrm>
            <a:off x="437317" y="2089859"/>
            <a:ext cx="3806830" cy="4618697"/>
            <a:chOff x="437317" y="2821379"/>
            <a:chExt cx="3806830" cy="4618697"/>
          </a:xfrm>
        </p:grpSpPr>
        <p:grpSp>
          <p:nvGrpSpPr>
            <p:cNvPr id="2" name="Group 1">
              <a:extLst>
                <a:ext uri="{FF2B5EF4-FFF2-40B4-BE49-F238E27FC236}">
                  <a16:creationId xmlns:a16="http://schemas.microsoft.com/office/drawing/2014/main" id="{1B2B71D3-D9D5-7A4F-8C15-A027C6495F8A}"/>
                </a:ext>
              </a:extLst>
            </p:cNvPr>
            <p:cNvGrpSpPr/>
            <p:nvPr/>
          </p:nvGrpSpPr>
          <p:grpSpPr>
            <a:xfrm>
              <a:off x="437317" y="3603796"/>
              <a:ext cx="3806830" cy="3836280"/>
              <a:chOff x="437317" y="3603796"/>
              <a:chExt cx="3806830" cy="3836280"/>
            </a:xfrm>
          </p:grpSpPr>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bold"/>
                    <a:ea typeface="+mn-ea"/>
                    <a:cs typeface="+mn-cs"/>
                  </a:rPr>
                  <a:t>Leverages MPP architecture</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7" y="4318874"/>
                <a:ext cx="3245507" cy="3121202"/>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err="1">
                    <a:ln>
                      <a:noFill/>
                    </a:ln>
                    <a:solidFill>
                      <a:srgbClr val="353535"/>
                    </a:solidFill>
                    <a:effectLst/>
                    <a:uLnTx/>
                    <a:uFillTx/>
                    <a:latin typeface="Segoe UI"/>
                    <a:ea typeface="+mn-ea"/>
                    <a:cs typeface="+mn-cs"/>
                  </a:rPr>
                  <a:t>PolyBase</a:t>
                </a:r>
                <a:r>
                  <a:rPr kumimoji="0" lang="en-US" sz="2000" b="0" i="0" u="none" strike="noStrike" kern="1200" cap="none" spc="0" normalizeH="0" baseline="0" noProof="0">
                    <a:ln>
                      <a:noFill/>
                    </a:ln>
                    <a:solidFill>
                      <a:srgbClr val="353535"/>
                    </a:solidFill>
                    <a:effectLst/>
                    <a:uLnTx/>
                    <a:uFillTx/>
                    <a:latin typeface="Segoe UI"/>
                    <a:ea typeface="+mn-ea"/>
                    <a:cs typeface="+mn-cs"/>
                  </a:rPr>
                  <a:t> is designed to leverage the MPP (Massively Parallel Processing) architecture of Azure Synapse Analytics and will therefore load and export data magnitudes faster than any other tool.</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a:ea typeface="+mn-ea"/>
                  <a:cs typeface="+mn-cs"/>
                </a:endParaRP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3156941"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A4C15B4-2333-4C69-ABCE-AF8930BC490A}"/>
                </a:ext>
              </a:extLst>
            </p:cNvPr>
            <p:cNvGrpSpPr/>
            <p:nvPr/>
          </p:nvGrpSpPr>
          <p:grpSpPr>
            <a:xfrm>
              <a:off x="437317" y="2821379"/>
              <a:ext cx="968967" cy="798246"/>
              <a:chOff x="2549926" y="1227604"/>
              <a:chExt cx="5177116" cy="5084148"/>
            </a:xfrm>
          </p:grpSpPr>
          <p:sp>
            <p:nvSpPr>
              <p:cNvPr id="42" name="Freeform: Shape 821">
                <a:extLst>
                  <a:ext uri="{FF2B5EF4-FFF2-40B4-BE49-F238E27FC236}">
                    <a16:creationId xmlns:a16="http://schemas.microsoft.com/office/drawing/2014/main" id="{1B1B7EFE-5E41-410C-B889-A07EFAD3DE39}"/>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52711376-BD86-4684-9E2B-119E8F4D6205}"/>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96AD01E-5FBE-4509-B42D-73D6CCEF0EAF}"/>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E4970103-C8C9-4C83-A255-678A90543BD9}"/>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93D9D24B-3FC3-4E29-8901-C45856106893}"/>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63C9DD05-EFE5-468F-A43A-5A73389CD5FA}"/>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316DAC95-E1CD-492D-8886-2BA974C5A0A7}"/>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Cylinder 828">
                <a:extLst>
                  <a:ext uri="{FF2B5EF4-FFF2-40B4-BE49-F238E27FC236}">
                    <a16:creationId xmlns:a16="http://schemas.microsoft.com/office/drawing/2014/main" id="{3B9264B9-EBE6-4A99-BE78-0F02CFB414B4}"/>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339774" cy="307777"/>
          </a:xfrm>
        </p:spPr>
        <p:txBody>
          <a:bodyPr/>
          <a:lstStyle/>
          <a:p>
            <a:pPr marL="0" indent="0">
              <a:buNone/>
            </a:pPr>
            <a:r>
              <a:rPr lang="en-US" sz="2000"/>
              <a:t>Best practices for loading large amount of data</a:t>
            </a:r>
          </a:p>
        </p:txBody>
      </p:sp>
      <p:sp>
        <p:nvSpPr>
          <p:cNvPr id="21" name="Title 20"/>
          <p:cNvSpPr>
            <a:spLocks noGrp="1"/>
          </p:cNvSpPr>
          <p:nvPr>
            <p:ph type="title"/>
          </p:nvPr>
        </p:nvSpPr>
        <p:spPr/>
        <p:txBody>
          <a:bodyPr/>
          <a:lstStyle/>
          <a:p>
            <a:pPr lvl="0"/>
            <a:r>
              <a:rPr lang="en-US"/>
              <a:t>PolyBase benefits</a:t>
            </a:r>
          </a:p>
        </p:txBody>
      </p:sp>
    </p:spTree>
    <p:custDataLst>
      <p:tags r:id="rId1"/>
    </p:custDataLst>
    <p:extLst>
      <p:ext uri="{BB962C8B-B14F-4D97-AF65-F5344CB8AC3E}">
        <p14:creationId xmlns:p14="http://schemas.microsoft.com/office/powerpoint/2010/main" val="226127171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descr="An icon that represents an External Table">
            <a:extLst>
              <a:ext uri="{FF2B5EF4-FFF2-40B4-BE49-F238E27FC236}">
                <a16:creationId xmlns:a16="http://schemas.microsoft.com/office/drawing/2014/main" id="{A55887B9-E99E-4C9F-87F1-DDC592E47675}"/>
              </a:ext>
            </a:extLst>
          </p:cNvPr>
          <p:cNvGrpSpPr/>
          <p:nvPr/>
        </p:nvGrpSpPr>
        <p:grpSpPr>
          <a:xfrm>
            <a:off x="6582851" y="2440491"/>
            <a:ext cx="2651760" cy="2302959"/>
            <a:chOff x="6582851" y="2440491"/>
            <a:chExt cx="2651760" cy="2302959"/>
          </a:xfrm>
        </p:grpSpPr>
        <p:sp>
          <p:nvSpPr>
            <p:cNvPr id="91" name="Rectangle: Rounded Corners 90">
              <a:extLst>
                <a:ext uri="{FF2B5EF4-FFF2-40B4-BE49-F238E27FC236}">
                  <a16:creationId xmlns:a16="http://schemas.microsoft.com/office/drawing/2014/main" id="{2D693240-43F0-4B2B-B24E-DD3B76F8E6AB}"/>
                </a:ext>
              </a:extLst>
            </p:cNvPr>
            <p:cNvSpPr/>
            <p:nvPr/>
          </p:nvSpPr>
          <p:spPr bwMode="auto">
            <a:xfrm>
              <a:off x="6582851" y="2450948"/>
              <a:ext cx="2651760" cy="22925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120" name="TextBox 119">
              <a:extLst>
                <a:ext uri="{FF2B5EF4-FFF2-40B4-BE49-F238E27FC236}">
                  <a16:creationId xmlns:a16="http://schemas.microsoft.com/office/drawing/2014/main" id="{04C861B5-5550-43AB-9938-3E09F7A6CA85}"/>
                </a:ext>
              </a:extLst>
            </p:cNvPr>
            <p:cNvSpPr txBox="1"/>
            <p:nvPr/>
          </p:nvSpPr>
          <p:spPr>
            <a:xfrm>
              <a:off x="7125180" y="2440491"/>
              <a:ext cx="1750745"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bold"/>
                  <a:ea typeface="+mn-ea"/>
                  <a:cs typeface="+mn-cs"/>
                </a:rPr>
                <a:t>External Tables</a:t>
              </a:r>
            </a:p>
          </p:txBody>
        </p:sp>
        <p:pic>
          <p:nvPicPr>
            <p:cNvPr id="3" name="Graphic 2" descr="Table">
              <a:extLst>
                <a:ext uri="{FF2B5EF4-FFF2-40B4-BE49-F238E27FC236}">
                  <a16:creationId xmlns:a16="http://schemas.microsoft.com/office/drawing/2014/main" id="{A035C6A8-1AF8-418E-9ADF-F80A9BBD4E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1531" y="3139999"/>
              <a:ext cx="914400" cy="914400"/>
            </a:xfrm>
            <a:prstGeom prst="rect">
              <a:avLst/>
            </a:prstGeom>
          </p:spPr>
        </p:pic>
      </p:grpSp>
      <p:cxnSp>
        <p:nvCxnSpPr>
          <p:cNvPr id="30" name="Straight Connector 29">
            <a:extLst>
              <a:ext uri="{FF2B5EF4-FFF2-40B4-BE49-F238E27FC236}">
                <a16:creationId xmlns:a16="http://schemas.microsoft.com/office/drawing/2014/main" id="{5FD89841-CB04-4E85-8B3E-79BDBF570690}"/>
              </a:ext>
              <a:ext uri="{C183D7F6-B498-43B3-948B-1728B52AA6E4}">
                <adec:decorative xmlns:adec="http://schemas.microsoft.com/office/drawing/2017/decorative" val="1"/>
              </a:ext>
            </a:extLst>
          </p:cNvPr>
          <p:cNvCxnSpPr>
            <a:cxnSpLocks/>
            <a:stCxn id="91" idx="1"/>
            <a:endCxn id="121" idx="3"/>
          </p:cNvCxnSpPr>
          <p:nvPr/>
        </p:nvCxnSpPr>
        <p:spPr>
          <a:xfrm flipH="1" flipV="1">
            <a:off x="5445152" y="2375990"/>
            <a:ext cx="1137699" cy="122120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BFE71C-8120-4062-A3E3-EEE8636AFDE2}"/>
              </a:ext>
              <a:ext uri="{C183D7F6-B498-43B3-948B-1728B52AA6E4}">
                <adec:decorative xmlns:adec="http://schemas.microsoft.com/office/drawing/2017/decorative" val="1"/>
              </a:ext>
            </a:extLst>
          </p:cNvPr>
          <p:cNvCxnSpPr>
            <a:cxnSpLocks/>
            <a:endCxn id="132" idx="3"/>
          </p:cNvCxnSpPr>
          <p:nvPr/>
        </p:nvCxnSpPr>
        <p:spPr>
          <a:xfrm flipH="1">
            <a:off x="5445152" y="3597199"/>
            <a:ext cx="1128130" cy="136522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 name="Group 3" descr="An icon that represents an External File Format">
            <a:extLst>
              <a:ext uri="{FF2B5EF4-FFF2-40B4-BE49-F238E27FC236}">
                <a16:creationId xmlns:a16="http://schemas.microsoft.com/office/drawing/2014/main" id="{81A6E230-884C-483B-9D0A-EDEE5234A1F9}"/>
              </a:ext>
            </a:extLst>
          </p:cNvPr>
          <p:cNvGrpSpPr/>
          <p:nvPr/>
        </p:nvGrpSpPr>
        <p:grpSpPr>
          <a:xfrm>
            <a:off x="2793392" y="3810680"/>
            <a:ext cx="2651760" cy="2297992"/>
            <a:chOff x="2793392" y="3810680"/>
            <a:chExt cx="2651760" cy="2297992"/>
          </a:xfrm>
        </p:grpSpPr>
        <p:sp>
          <p:nvSpPr>
            <p:cNvPr id="132" name="Rectangle: Rounded Corners 131">
              <a:extLst>
                <a:ext uri="{FF2B5EF4-FFF2-40B4-BE49-F238E27FC236}">
                  <a16:creationId xmlns:a16="http://schemas.microsoft.com/office/drawing/2014/main" id="{33C72D8F-C2FE-41CE-B94F-EA07B8DAFAC4}"/>
                </a:ext>
              </a:extLst>
            </p:cNvPr>
            <p:cNvSpPr/>
            <p:nvPr/>
          </p:nvSpPr>
          <p:spPr bwMode="auto">
            <a:xfrm>
              <a:off x="2793392" y="3816170"/>
              <a:ext cx="2651760" cy="22925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24" name="TextBox 23">
              <a:extLst>
                <a:ext uri="{FF2B5EF4-FFF2-40B4-BE49-F238E27FC236}">
                  <a16:creationId xmlns:a16="http://schemas.microsoft.com/office/drawing/2014/main" id="{0EF0ABEC-CD6C-4BBA-8386-54539D988FBF}"/>
                </a:ext>
              </a:extLst>
            </p:cNvPr>
            <p:cNvSpPr txBox="1"/>
            <p:nvPr/>
          </p:nvSpPr>
          <p:spPr>
            <a:xfrm>
              <a:off x="3024317" y="3810680"/>
              <a:ext cx="2370644"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bold"/>
                  <a:ea typeface="+mn-ea"/>
                  <a:cs typeface="+mn-cs"/>
                </a:rPr>
                <a:t>External File Format</a:t>
              </a:r>
            </a:p>
          </p:txBody>
        </p:sp>
        <p:pic>
          <p:nvPicPr>
            <p:cNvPr id="8" name="Graphic 7" descr="Document">
              <a:extLst>
                <a:ext uri="{FF2B5EF4-FFF2-40B4-BE49-F238E27FC236}">
                  <a16:creationId xmlns:a16="http://schemas.microsoft.com/office/drawing/2014/main" id="{E1557070-939A-49B2-A01F-C36C50335F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62072" y="4505221"/>
              <a:ext cx="914400" cy="914400"/>
            </a:xfrm>
            <a:prstGeom prst="rect">
              <a:avLst/>
            </a:prstGeom>
          </p:spPr>
        </p:pic>
      </p:grpSp>
      <p:grpSp>
        <p:nvGrpSpPr>
          <p:cNvPr id="2" name="Group 1" descr="An icon that represents an External Data Source">
            <a:extLst>
              <a:ext uri="{FF2B5EF4-FFF2-40B4-BE49-F238E27FC236}">
                <a16:creationId xmlns:a16="http://schemas.microsoft.com/office/drawing/2014/main" id="{3A66BF22-5468-46EA-B9B4-501CFC856FF1}"/>
              </a:ext>
            </a:extLst>
          </p:cNvPr>
          <p:cNvGrpSpPr/>
          <p:nvPr/>
        </p:nvGrpSpPr>
        <p:grpSpPr>
          <a:xfrm>
            <a:off x="2793392" y="1221274"/>
            <a:ext cx="2651760" cy="2300967"/>
            <a:chOff x="2793392" y="1221274"/>
            <a:chExt cx="2651760" cy="2300967"/>
          </a:xfrm>
        </p:grpSpPr>
        <p:sp>
          <p:nvSpPr>
            <p:cNvPr id="121" name="Rectangle: Rounded Corners 120">
              <a:extLst>
                <a:ext uri="{FF2B5EF4-FFF2-40B4-BE49-F238E27FC236}">
                  <a16:creationId xmlns:a16="http://schemas.microsoft.com/office/drawing/2014/main" id="{CB99B542-C4EB-4ACB-A786-E17CE1E20E32}"/>
                </a:ext>
              </a:extLst>
            </p:cNvPr>
            <p:cNvSpPr/>
            <p:nvPr/>
          </p:nvSpPr>
          <p:spPr bwMode="auto">
            <a:xfrm>
              <a:off x="2793392" y="1229739"/>
              <a:ext cx="2651760" cy="22925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125" name="TextBox 124">
              <a:extLst>
                <a:ext uri="{FF2B5EF4-FFF2-40B4-BE49-F238E27FC236}">
                  <a16:creationId xmlns:a16="http://schemas.microsoft.com/office/drawing/2014/main" id="{5D159260-4818-47B3-84C7-098D6C1C1A7A}"/>
                </a:ext>
              </a:extLst>
            </p:cNvPr>
            <p:cNvSpPr txBox="1"/>
            <p:nvPr/>
          </p:nvSpPr>
          <p:spPr>
            <a:xfrm>
              <a:off x="3024317" y="1221274"/>
              <a:ext cx="2370644"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bold"/>
                  <a:ea typeface="+mn-ea"/>
                  <a:cs typeface="+mn-cs"/>
                </a:rPr>
                <a:t>External Data Source </a:t>
              </a:r>
            </a:p>
          </p:txBody>
        </p:sp>
        <p:pic>
          <p:nvPicPr>
            <p:cNvPr id="10" name="Graphic 9" descr="Database">
              <a:extLst>
                <a:ext uri="{FF2B5EF4-FFF2-40B4-BE49-F238E27FC236}">
                  <a16:creationId xmlns:a16="http://schemas.microsoft.com/office/drawing/2014/main" id="{6D856D46-A2BD-4FAB-B5AF-D99C068514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62072" y="1915815"/>
              <a:ext cx="914400" cy="914400"/>
            </a:xfrm>
            <a:prstGeom prst="rect">
              <a:avLst/>
            </a:prstGeom>
          </p:spPr>
        </p:pic>
      </p:grpSp>
      <p:sp>
        <p:nvSpPr>
          <p:cNvPr id="5" name="Title 4"/>
          <p:cNvSpPr>
            <a:spLocks noGrp="1"/>
          </p:cNvSpPr>
          <p:nvPr>
            <p:ph type="title"/>
          </p:nvPr>
        </p:nvSpPr>
        <p:spPr>
          <a:xfrm>
            <a:off x="426424" y="222583"/>
            <a:ext cx="11336039" cy="758022"/>
          </a:xfrm>
        </p:spPr>
        <p:txBody>
          <a:bodyPr/>
          <a:lstStyle/>
          <a:p>
            <a:r>
              <a:rPr lang="en-US"/>
              <a:t>Components of PolyBase</a:t>
            </a:r>
          </a:p>
        </p:txBody>
      </p:sp>
    </p:spTree>
    <p:extLst>
      <p:ext uri="{BB962C8B-B14F-4D97-AF65-F5344CB8AC3E}">
        <p14:creationId xmlns:p14="http://schemas.microsoft.com/office/powerpoint/2010/main" val="428867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B7624-9325-764E-9756-AD9D8F642E26}"/>
              </a:ext>
            </a:extLst>
          </p:cNvPr>
          <p:cNvSpPr>
            <a:spLocks noGrp="1"/>
          </p:cNvSpPr>
          <p:nvPr>
            <p:ph type="title"/>
          </p:nvPr>
        </p:nvSpPr>
        <p:spPr/>
        <p:txBody>
          <a:bodyPr/>
          <a:lstStyle/>
          <a:p>
            <a:r>
              <a:rPr lang="en-US"/>
              <a:t>Loading best practices</a:t>
            </a:r>
          </a:p>
        </p:txBody>
      </p:sp>
    </p:spTree>
    <p:extLst>
      <p:ext uri="{BB962C8B-B14F-4D97-AF65-F5344CB8AC3E}">
        <p14:creationId xmlns:p14="http://schemas.microsoft.com/office/powerpoint/2010/main" val="1321028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6424" y="222583"/>
            <a:ext cx="11336039" cy="758022"/>
          </a:xfrm>
        </p:spPr>
        <p:txBody>
          <a:bodyPr/>
          <a:lstStyle/>
          <a:p>
            <a:r>
              <a:rPr lang="en-US"/>
              <a:t>Manage your files</a:t>
            </a:r>
          </a:p>
        </p:txBody>
      </p:sp>
      <p:grpSp>
        <p:nvGrpSpPr>
          <p:cNvPr id="6" name="Group 5">
            <a:extLst>
              <a:ext uri="{FF2B5EF4-FFF2-40B4-BE49-F238E27FC236}">
                <a16:creationId xmlns:a16="http://schemas.microsoft.com/office/drawing/2014/main" id="{07079922-D7AB-401D-AF09-09C9EA7B367B}"/>
              </a:ext>
            </a:extLst>
          </p:cNvPr>
          <p:cNvGrpSpPr/>
          <p:nvPr/>
        </p:nvGrpSpPr>
        <p:grpSpPr>
          <a:xfrm>
            <a:off x="2889286" y="1761055"/>
            <a:ext cx="8873177" cy="4460934"/>
            <a:chOff x="2889286" y="1761055"/>
            <a:chExt cx="8873177" cy="4460934"/>
          </a:xfrm>
        </p:grpSpPr>
        <p:sp>
          <p:nvSpPr>
            <p:cNvPr id="28" name="Rectangle: Rounded Corners 27">
              <a:extLst>
                <a:ext uri="{FF2B5EF4-FFF2-40B4-BE49-F238E27FC236}">
                  <a16:creationId xmlns:a16="http://schemas.microsoft.com/office/drawing/2014/main" id="{C8C0666F-9023-4FDC-B084-ACC82333A27C}"/>
                </a:ext>
              </a:extLst>
            </p:cNvPr>
            <p:cNvSpPr/>
            <p:nvPr/>
          </p:nvSpPr>
          <p:spPr bwMode="auto">
            <a:xfrm>
              <a:off x="8882873" y="405213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918DECE8-9BB8-402C-BFF6-18E312C08FBF}"/>
                </a:ext>
              </a:extLst>
            </p:cNvPr>
            <p:cNvSpPr/>
            <p:nvPr/>
          </p:nvSpPr>
          <p:spPr bwMode="auto">
            <a:xfrm>
              <a:off x="8882873" y="176105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32" name="TextBox 31">
              <a:extLst>
                <a:ext uri="{FF2B5EF4-FFF2-40B4-BE49-F238E27FC236}">
                  <a16:creationId xmlns:a16="http://schemas.microsoft.com/office/drawing/2014/main" id="{A2F6D1AF-240B-40B6-8EFA-40896DC36C05}"/>
                </a:ext>
              </a:extLst>
            </p:cNvPr>
            <p:cNvSpPr txBox="1"/>
            <p:nvPr/>
          </p:nvSpPr>
          <p:spPr>
            <a:xfrm>
              <a:off x="9374996" y="176105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60" name="TextBox 59">
              <a:extLst>
                <a:ext uri="{FF2B5EF4-FFF2-40B4-BE49-F238E27FC236}">
                  <a16:creationId xmlns:a16="http://schemas.microsoft.com/office/drawing/2014/main" id="{B25E615A-BF0A-4D2C-9735-BF723640EB32}"/>
                </a:ext>
              </a:extLst>
            </p:cNvPr>
            <p:cNvSpPr txBox="1"/>
            <p:nvPr/>
          </p:nvSpPr>
          <p:spPr>
            <a:xfrm>
              <a:off x="9496916" y="405213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85" name="TextBox 84">
              <a:extLst>
                <a:ext uri="{FF2B5EF4-FFF2-40B4-BE49-F238E27FC236}">
                  <a16:creationId xmlns:a16="http://schemas.microsoft.com/office/drawing/2014/main" id="{8146D82C-8EEF-45CF-BA06-41EAF171A903}"/>
                </a:ext>
              </a:extLst>
            </p:cNvPr>
            <p:cNvSpPr txBox="1"/>
            <p:nvPr/>
          </p:nvSpPr>
          <p:spPr>
            <a:xfrm>
              <a:off x="9134836" y="315092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sp>
          <p:nvSpPr>
            <p:cNvPr id="86" name="TextBox 85">
              <a:extLst>
                <a:ext uri="{FF2B5EF4-FFF2-40B4-BE49-F238E27FC236}">
                  <a16:creationId xmlns:a16="http://schemas.microsoft.com/office/drawing/2014/main" id="{C7D0D530-6069-4473-9DD5-7AC6556A680E}"/>
                </a:ext>
              </a:extLst>
            </p:cNvPr>
            <p:cNvSpPr txBox="1"/>
            <p:nvPr/>
          </p:nvSpPr>
          <p:spPr>
            <a:xfrm>
              <a:off x="9170396" y="546740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sp>
          <p:nvSpPr>
            <p:cNvPr id="87" name="Rectangle: Rounded Corners 86">
              <a:extLst>
                <a:ext uri="{FF2B5EF4-FFF2-40B4-BE49-F238E27FC236}">
                  <a16:creationId xmlns:a16="http://schemas.microsoft.com/office/drawing/2014/main" id="{EF8CA812-B287-4143-A95C-D63B0B0704A8}"/>
                </a:ext>
              </a:extLst>
            </p:cNvPr>
            <p:cNvSpPr>
              <a:spLocks/>
            </p:cNvSpPr>
            <p:nvPr/>
          </p:nvSpPr>
          <p:spPr bwMode="auto">
            <a:xfrm>
              <a:off x="5890123" y="406229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88" name="Rectangle: Rounded Corners 87">
              <a:extLst>
                <a:ext uri="{FF2B5EF4-FFF2-40B4-BE49-F238E27FC236}">
                  <a16:creationId xmlns:a16="http://schemas.microsoft.com/office/drawing/2014/main" id="{8BBA697B-88AD-41D2-8AE4-E0E84223B933}"/>
                </a:ext>
              </a:extLst>
            </p:cNvPr>
            <p:cNvSpPr>
              <a:spLocks/>
            </p:cNvSpPr>
            <p:nvPr/>
          </p:nvSpPr>
          <p:spPr bwMode="auto">
            <a:xfrm>
              <a:off x="5890123" y="177121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89" name="TextBox 88">
              <a:extLst>
                <a:ext uri="{FF2B5EF4-FFF2-40B4-BE49-F238E27FC236}">
                  <a16:creationId xmlns:a16="http://schemas.microsoft.com/office/drawing/2014/main" id="{D83C5C47-13A5-450A-9C7A-80069CECD6BA}"/>
                </a:ext>
              </a:extLst>
            </p:cNvPr>
            <p:cNvSpPr txBox="1">
              <a:spLocks/>
            </p:cNvSpPr>
            <p:nvPr/>
          </p:nvSpPr>
          <p:spPr>
            <a:xfrm>
              <a:off x="6382246" y="177121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90" name="TextBox 89">
              <a:extLst>
                <a:ext uri="{FF2B5EF4-FFF2-40B4-BE49-F238E27FC236}">
                  <a16:creationId xmlns:a16="http://schemas.microsoft.com/office/drawing/2014/main" id="{2B8FB431-1B38-42B7-9BBE-3A492B8BC15B}"/>
                </a:ext>
              </a:extLst>
            </p:cNvPr>
            <p:cNvSpPr txBox="1">
              <a:spLocks/>
            </p:cNvSpPr>
            <p:nvPr/>
          </p:nvSpPr>
          <p:spPr>
            <a:xfrm>
              <a:off x="6504166" y="406229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92" name="TextBox 91">
              <a:extLst>
                <a:ext uri="{FF2B5EF4-FFF2-40B4-BE49-F238E27FC236}">
                  <a16:creationId xmlns:a16="http://schemas.microsoft.com/office/drawing/2014/main" id="{2643258F-28C5-4ABE-AFBC-7F03FF3418D5}"/>
                </a:ext>
              </a:extLst>
            </p:cNvPr>
            <p:cNvSpPr txBox="1"/>
            <p:nvPr/>
          </p:nvSpPr>
          <p:spPr>
            <a:xfrm>
              <a:off x="6142086" y="316108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sp>
          <p:nvSpPr>
            <p:cNvPr id="93" name="TextBox 92">
              <a:extLst>
                <a:ext uri="{FF2B5EF4-FFF2-40B4-BE49-F238E27FC236}">
                  <a16:creationId xmlns:a16="http://schemas.microsoft.com/office/drawing/2014/main" id="{C977F48E-C732-4CFE-A75D-3D1257F4B17F}"/>
                </a:ext>
              </a:extLst>
            </p:cNvPr>
            <p:cNvSpPr txBox="1"/>
            <p:nvPr/>
          </p:nvSpPr>
          <p:spPr>
            <a:xfrm>
              <a:off x="6177646" y="547756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sp>
          <p:nvSpPr>
            <p:cNvPr id="100" name="Rectangle: Rounded Corners 99">
              <a:extLst>
                <a:ext uri="{FF2B5EF4-FFF2-40B4-BE49-F238E27FC236}">
                  <a16:creationId xmlns:a16="http://schemas.microsoft.com/office/drawing/2014/main" id="{BB434C69-815C-4D63-AE41-84A7C6975B96}"/>
                </a:ext>
              </a:extLst>
            </p:cNvPr>
            <p:cNvSpPr/>
            <p:nvPr/>
          </p:nvSpPr>
          <p:spPr bwMode="auto">
            <a:xfrm>
              <a:off x="2889286" y="406229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101" name="Rectangle: Rounded Corners 100">
              <a:extLst>
                <a:ext uri="{FF2B5EF4-FFF2-40B4-BE49-F238E27FC236}">
                  <a16:creationId xmlns:a16="http://schemas.microsoft.com/office/drawing/2014/main" id="{595F2DD2-3120-4058-A24F-EDDD9AC572C3}"/>
                </a:ext>
              </a:extLst>
            </p:cNvPr>
            <p:cNvSpPr/>
            <p:nvPr/>
          </p:nvSpPr>
          <p:spPr bwMode="auto">
            <a:xfrm>
              <a:off x="2889286" y="177121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102" name="TextBox 101">
              <a:extLst>
                <a:ext uri="{FF2B5EF4-FFF2-40B4-BE49-F238E27FC236}">
                  <a16:creationId xmlns:a16="http://schemas.microsoft.com/office/drawing/2014/main" id="{121BEBB8-115D-4E8F-9907-ECF8047AF769}"/>
                </a:ext>
              </a:extLst>
            </p:cNvPr>
            <p:cNvSpPr txBox="1"/>
            <p:nvPr/>
          </p:nvSpPr>
          <p:spPr>
            <a:xfrm>
              <a:off x="3381409" y="177121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103" name="TextBox 102">
              <a:extLst>
                <a:ext uri="{FF2B5EF4-FFF2-40B4-BE49-F238E27FC236}">
                  <a16:creationId xmlns:a16="http://schemas.microsoft.com/office/drawing/2014/main" id="{C036888E-A14E-4ACD-95FC-D080CB2C942D}"/>
                </a:ext>
              </a:extLst>
            </p:cNvPr>
            <p:cNvSpPr txBox="1"/>
            <p:nvPr/>
          </p:nvSpPr>
          <p:spPr>
            <a:xfrm>
              <a:off x="3503329" y="406229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104" name="TextBox 103">
              <a:extLst>
                <a:ext uri="{FF2B5EF4-FFF2-40B4-BE49-F238E27FC236}">
                  <a16:creationId xmlns:a16="http://schemas.microsoft.com/office/drawing/2014/main" id="{983BAC2B-A065-44D9-93DF-CBB74F23A447}"/>
                </a:ext>
              </a:extLst>
            </p:cNvPr>
            <p:cNvSpPr txBox="1"/>
            <p:nvPr/>
          </p:nvSpPr>
          <p:spPr>
            <a:xfrm>
              <a:off x="3141249" y="316108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sp>
          <p:nvSpPr>
            <p:cNvPr id="105" name="TextBox 104">
              <a:extLst>
                <a:ext uri="{FF2B5EF4-FFF2-40B4-BE49-F238E27FC236}">
                  <a16:creationId xmlns:a16="http://schemas.microsoft.com/office/drawing/2014/main" id="{5B6DA401-0ABE-4FD7-8B37-2012FDDA2D6F}"/>
                </a:ext>
              </a:extLst>
            </p:cNvPr>
            <p:cNvSpPr txBox="1"/>
            <p:nvPr/>
          </p:nvSpPr>
          <p:spPr>
            <a:xfrm>
              <a:off x="3176809" y="547756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grpSp>
      <p:grpSp>
        <p:nvGrpSpPr>
          <p:cNvPr id="12" name="Group 11">
            <a:extLst>
              <a:ext uri="{FF2B5EF4-FFF2-40B4-BE49-F238E27FC236}">
                <a16:creationId xmlns:a16="http://schemas.microsoft.com/office/drawing/2014/main" id="{59E97C69-A31D-4DB1-8C12-78C3D0A76FD5}"/>
              </a:ext>
            </a:extLst>
          </p:cNvPr>
          <p:cNvGrpSpPr/>
          <p:nvPr/>
        </p:nvGrpSpPr>
        <p:grpSpPr>
          <a:xfrm>
            <a:off x="507999" y="1761055"/>
            <a:ext cx="2262863" cy="4488231"/>
            <a:chOff x="507999" y="1761055"/>
            <a:chExt cx="2262863" cy="4488231"/>
          </a:xfrm>
        </p:grpSpPr>
        <p:grpSp>
          <p:nvGrpSpPr>
            <p:cNvPr id="10" name="Group 9">
              <a:extLst>
                <a:ext uri="{FF2B5EF4-FFF2-40B4-BE49-F238E27FC236}">
                  <a16:creationId xmlns:a16="http://schemas.microsoft.com/office/drawing/2014/main" id="{303468D4-EE02-4D2A-8E93-D9921D646219}"/>
                </a:ext>
              </a:extLst>
            </p:cNvPr>
            <p:cNvGrpSpPr/>
            <p:nvPr/>
          </p:nvGrpSpPr>
          <p:grpSpPr>
            <a:xfrm>
              <a:off x="507999" y="1761055"/>
              <a:ext cx="2262863" cy="4488231"/>
              <a:chOff x="507999" y="1761055"/>
              <a:chExt cx="2262863" cy="4488231"/>
            </a:xfrm>
          </p:grpSpPr>
          <p:sp>
            <p:nvSpPr>
              <p:cNvPr id="69" name="Rectangle: Rounded Corners 68">
                <a:extLst>
                  <a:ext uri="{FF2B5EF4-FFF2-40B4-BE49-F238E27FC236}">
                    <a16:creationId xmlns:a16="http://schemas.microsoft.com/office/drawing/2014/main" id="{E4E6280F-C50A-44C6-8844-A59B150D62B1}"/>
                  </a:ext>
                </a:extLst>
              </p:cNvPr>
              <p:cNvSpPr/>
              <p:nvPr/>
            </p:nvSpPr>
            <p:spPr bwMode="auto">
              <a:xfrm>
                <a:off x="507999" y="1761055"/>
                <a:ext cx="2262863" cy="445077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70" name="TextBox 69">
                <a:extLst>
                  <a:ext uri="{FF2B5EF4-FFF2-40B4-BE49-F238E27FC236}">
                    <a16:creationId xmlns:a16="http://schemas.microsoft.com/office/drawing/2014/main" id="{AB52DE60-DAE0-482C-9ED9-D57D94342F36}"/>
                  </a:ext>
                </a:extLst>
              </p:cNvPr>
              <p:cNvSpPr txBox="1"/>
              <p:nvPr/>
            </p:nvSpPr>
            <p:spPr>
              <a:xfrm>
                <a:off x="876984" y="5710330"/>
                <a:ext cx="1664407"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Control Node</a:t>
                </a:r>
              </a:p>
            </p:txBody>
          </p:sp>
        </p:grpSp>
        <p:pic>
          <p:nvPicPr>
            <p:cNvPr id="137" name="Graphic 136" descr="Processor">
              <a:extLst>
                <a:ext uri="{FF2B5EF4-FFF2-40B4-BE49-F238E27FC236}">
                  <a16:creationId xmlns:a16="http://schemas.microsoft.com/office/drawing/2014/main" id="{6FF85257-5381-4E06-9338-86BD373127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6557" y="3967956"/>
              <a:ext cx="623135" cy="623135"/>
            </a:xfrm>
            <a:prstGeom prst="rect">
              <a:avLst/>
            </a:prstGeom>
          </p:spPr>
        </p:pic>
        <p:pic>
          <p:nvPicPr>
            <p:cNvPr id="138" name="Graphic 137" descr="Processor">
              <a:extLst>
                <a:ext uri="{FF2B5EF4-FFF2-40B4-BE49-F238E27FC236}">
                  <a16:creationId xmlns:a16="http://schemas.microsoft.com/office/drawing/2014/main" id="{BA87D0A0-3A48-423D-B956-773746E033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5423" y="3967956"/>
              <a:ext cx="623135" cy="623135"/>
            </a:xfrm>
            <a:prstGeom prst="rect">
              <a:avLst/>
            </a:prstGeom>
          </p:spPr>
        </p:pic>
        <p:pic>
          <p:nvPicPr>
            <p:cNvPr id="140" name="Graphic 139" descr="Processor">
              <a:extLst>
                <a:ext uri="{FF2B5EF4-FFF2-40B4-BE49-F238E27FC236}">
                  <a16:creationId xmlns:a16="http://schemas.microsoft.com/office/drawing/2014/main" id="{7DA3FEEC-F2F6-4E6C-BE26-CBD1E1DAAF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322" y="3424125"/>
              <a:ext cx="623135" cy="623135"/>
            </a:xfrm>
            <a:prstGeom prst="rect">
              <a:avLst/>
            </a:prstGeom>
          </p:spPr>
        </p:pic>
        <p:pic>
          <p:nvPicPr>
            <p:cNvPr id="141" name="Graphic 140" descr="Processor">
              <a:extLst>
                <a:ext uri="{FF2B5EF4-FFF2-40B4-BE49-F238E27FC236}">
                  <a16:creationId xmlns:a16="http://schemas.microsoft.com/office/drawing/2014/main" id="{0BE353D6-6B7F-42AF-9178-EEADB93A5D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09188" y="3424125"/>
              <a:ext cx="623135" cy="623135"/>
            </a:xfrm>
            <a:prstGeom prst="rect">
              <a:avLst/>
            </a:prstGeom>
          </p:spPr>
        </p:pic>
      </p:grpSp>
      <p:sp>
        <p:nvSpPr>
          <p:cNvPr id="156" name="Shape 155">
            <a:extLst>
              <a:ext uri="{FF2B5EF4-FFF2-40B4-BE49-F238E27FC236}">
                <a16:creationId xmlns:a16="http://schemas.microsoft.com/office/drawing/2014/main" id="{B0A5332B-67F8-443B-B1E2-526E522D9B92}"/>
              </a:ext>
            </a:extLst>
          </p:cNvPr>
          <p:cNvSpPr/>
          <p:nvPr/>
        </p:nvSpPr>
        <p:spPr>
          <a:xfrm>
            <a:off x="10038025" y="4694946"/>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sp>
        <p:nvSpPr>
          <p:cNvPr id="157" name="Shape 156">
            <a:extLst>
              <a:ext uri="{FF2B5EF4-FFF2-40B4-BE49-F238E27FC236}">
                <a16:creationId xmlns:a16="http://schemas.microsoft.com/office/drawing/2014/main" id="{FB561934-241F-443D-BF8F-DC4444314D14}"/>
              </a:ext>
            </a:extLst>
          </p:cNvPr>
          <p:cNvSpPr/>
          <p:nvPr/>
        </p:nvSpPr>
        <p:spPr>
          <a:xfrm>
            <a:off x="10038025" y="2362755"/>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sp>
        <p:nvSpPr>
          <p:cNvPr id="158" name="Shape 157">
            <a:extLst>
              <a:ext uri="{FF2B5EF4-FFF2-40B4-BE49-F238E27FC236}">
                <a16:creationId xmlns:a16="http://schemas.microsoft.com/office/drawing/2014/main" id="{1A1571C5-C42D-42F8-8E73-39F7D794F7F8}"/>
              </a:ext>
            </a:extLst>
          </p:cNvPr>
          <p:cNvSpPr/>
          <p:nvPr/>
        </p:nvSpPr>
        <p:spPr>
          <a:xfrm>
            <a:off x="6963522" y="4692826"/>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sp>
        <p:nvSpPr>
          <p:cNvPr id="159" name="Shape 158">
            <a:extLst>
              <a:ext uri="{FF2B5EF4-FFF2-40B4-BE49-F238E27FC236}">
                <a16:creationId xmlns:a16="http://schemas.microsoft.com/office/drawing/2014/main" id="{99293B4C-8CF0-46C2-9FA4-2099B251CBEE}"/>
              </a:ext>
            </a:extLst>
          </p:cNvPr>
          <p:cNvSpPr/>
          <p:nvPr/>
        </p:nvSpPr>
        <p:spPr>
          <a:xfrm>
            <a:off x="6963522" y="2360636"/>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sp>
        <p:nvSpPr>
          <p:cNvPr id="160" name="Shape 159">
            <a:extLst>
              <a:ext uri="{FF2B5EF4-FFF2-40B4-BE49-F238E27FC236}">
                <a16:creationId xmlns:a16="http://schemas.microsoft.com/office/drawing/2014/main" id="{1550C4D6-DB91-455D-9F98-96F585D678AD}"/>
              </a:ext>
            </a:extLst>
          </p:cNvPr>
          <p:cNvSpPr/>
          <p:nvPr/>
        </p:nvSpPr>
        <p:spPr>
          <a:xfrm>
            <a:off x="3901647" y="4692826"/>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sp>
        <p:nvSpPr>
          <p:cNvPr id="161" name="Shape 160">
            <a:extLst>
              <a:ext uri="{FF2B5EF4-FFF2-40B4-BE49-F238E27FC236}">
                <a16:creationId xmlns:a16="http://schemas.microsoft.com/office/drawing/2014/main" id="{214E9088-9DE7-41EF-A0D6-BFF58573A506}"/>
              </a:ext>
            </a:extLst>
          </p:cNvPr>
          <p:cNvSpPr/>
          <p:nvPr/>
        </p:nvSpPr>
        <p:spPr>
          <a:xfrm>
            <a:off x="3901647" y="2360636"/>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pic>
        <p:nvPicPr>
          <p:cNvPr id="2" name="Picture 1">
            <a:extLst>
              <a:ext uri="{FF2B5EF4-FFF2-40B4-BE49-F238E27FC236}">
                <a16:creationId xmlns:a16="http://schemas.microsoft.com/office/drawing/2014/main" id="{1D818C2E-D671-4B42-B90E-C9F12310B96E}"/>
              </a:ext>
            </a:extLst>
          </p:cNvPr>
          <p:cNvPicPr>
            <a:picLocks noChangeAspect="1"/>
          </p:cNvPicPr>
          <p:nvPr/>
        </p:nvPicPr>
        <p:blipFill>
          <a:blip r:embed="rId5"/>
          <a:stretch>
            <a:fillRect/>
          </a:stretch>
        </p:blipFill>
        <p:spPr>
          <a:xfrm>
            <a:off x="278283" y="1345097"/>
            <a:ext cx="11538639" cy="4956312"/>
          </a:xfrm>
          <a:prstGeom prst="rect">
            <a:avLst/>
          </a:prstGeom>
        </p:spPr>
      </p:pic>
      <p:cxnSp>
        <p:nvCxnSpPr>
          <p:cNvPr id="149" name="Straight Arrow Connector 148">
            <a:extLst>
              <a:ext uri="{FF2B5EF4-FFF2-40B4-BE49-F238E27FC236}">
                <a16:creationId xmlns:a16="http://schemas.microsoft.com/office/drawing/2014/main" id="{2A237513-652C-4A13-9515-AA34ACA06F11}"/>
              </a:ext>
            </a:extLst>
          </p:cNvPr>
          <p:cNvCxnSpPr/>
          <p:nvPr/>
        </p:nvCxnSpPr>
        <p:spPr>
          <a:xfrm flipV="1">
            <a:off x="2345446" y="3499137"/>
            <a:ext cx="711719" cy="461270"/>
          </a:xfrm>
          <a:prstGeom prst="straightConnector1">
            <a:avLst/>
          </a:prstGeom>
          <a:ln w="53975">
            <a:solidFill>
              <a:schemeClr val="tx2"/>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cxnSp>
        <p:nvCxnSpPr>
          <p:cNvPr id="150" name="Straight Arrow Connector 149">
            <a:extLst>
              <a:ext uri="{FF2B5EF4-FFF2-40B4-BE49-F238E27FC236}">
                <a16:creationId xmlns:a16="http://schemas.microsoft.com/office/drawing/2014/main" id="{B795A9A1-3411-4473-A116-DD618EB2CCE0}"/>
              </a:ext>
            </a:extLst>
          </p:cNvPr>
          <p:cNvCxnSpPr/>
          <p:nvPr/>
        </p:nvCxnSpPr>
        <p:spPr>
          <a:xfrm flipV="1">
            <a:off x="2345446" y="3499137"/>
            <a:ext cx="3773594" cy="461270"/>
          </a:xfrm>
          <a:prstGeom prst="straightConnector1">
            <a:avLst/>
          </a:prstGeom>
          <a:ln w="53975">
            <a:solidFill>
              <a:schemeClr val="tx2"/>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cxnSp>
        <p:nvCxnSpPr>
          <p:cNvPr id="151" name="Straight Arrow Connector 150">
            <a:extLst>
              <a:ext uri="{FF2B5EF4-FFF2-40B4-BE49-F238E27FC236}">
                <a16:creationId xmlns:a16="http://schemas.microsoft.com/office/drawing/2014/main" id="{0502CE87-534E-4143-8D6D-18B4F99CE9FB}"/>
              </a:ext>
            </a:extLst>
          </p:cNvPr>
          <p:cNvCxnSpPr/>
          <p:nvPr/>
        </p:nvCxnSpPr>
        <p:spPr>
          <a:xfrm flipV="1">
            <a:off x="2345447" y="3499137"/>
            <a:ext cx="6848097" cy="461270"/>
          </a:xfrm>
          <a:prstGeom prst="straightConnector1">
            <a:avLst/>
          </a:prstGeom>
          <a:ln w="53975">
            <a:solidFill>
              <a:schemeClr val="tx2"/>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cxnSp>
        <p:nvCxnSpPr>
          <p:cNvPr id="152" name="Straight Arrow Connector 151">
            <a:extLst>
              <a:ext uri="{FF2B5EF4-FFF2-40B4-BE49-F238E27FC236}">
                <a16:creationId xmlns:a16="http://schemas.microsoft.com/office/drawing/2014/main" id="{2F4AF3F4-2771-4753-929D-57606A50DB1B}"/>
              </a:ext>
            </a:extLst>
          </p:cNvPr>
          <p:cNvCxnSpPr/>
          <p:nvPr/>
        </p:nvCxnSpPr>
        <p:spPr>
          <a:xfrm>
            <a:off x="2345447" y="3960406"/>
            <a:ext cx="6828701" cy="1842404"/>
          </a:xfrm>
          <a:prstGeom prst="straightConnector1">
            <a:avLst/>
          </a:prstGeom>
          <a:ln w="53975">
            <a:solidFill>
              <a:schemeClr val="tx2"/>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cxnSp>
        <p:nvCxnSpPr>
          <p:cNvPr id="153" name="Straight Arrow Connector 152">
            <a:extLst>
              <a:ext uri="{FF2B5EF4-FFF2-40B4-BE49-F238E27FC236}">
                <a16:creationId xmlns:a16="http://schemas.microsoft.com/office/drawing/2014/main" id="{3EF0C545-F368-4B40-8B8C-4934AE42002D}"/>
              </a:ext>
            </a:extLst>
          </p:cNvPr>
          <p:cNvCxnSpPr/>
          <p:nvPr/>
        </p:nvCxnSpPr>
        <p:spPr>
          <a:xfrm>
            <a:off x="2345446" y="3960406"/>
            <a:ext cx="3773594" cy="1842404"/>
          </a:xfrm>
          <a:prstGeom prst="straightConnector1">
            <a:avLst/>
          </a:prstGeom>
          <a:ln w="53975">
            <a:solidFill>
              <a:schemeClr val="tx2"/>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cxnSp>
        <p:nvCxnSpPr>
          <p:cNvPr id="154" name="Straight Arrow Connector 153">
            <a:extLst>
              <a:ext uri="{FF2B5EF4-FFF2-40B4-BE49-F238E27FC236}">
                <a16:creationId xmlns:a16="http://schemas.microsoft.com/office/drawing/2014/main" id="{E796EA5A-FA32-49B0-9554-AD065F374022}"/>
              </a:ext>
            </a:extLst>
          </p:cNvPr>
          <p:cNvCxnSpPr/>
          <p:nvPr/>
        </p:nvCxnSpPr>
        <p:spPr>
          <a:xfrm>
            <a:off x="2345446" y="3960406"/>
            <a:ext cx="711719" cy="1842404"/>
          </a:xfrm>
          <a:prstGeom prst="straightConnector1">
            <a:avLst/>
          </a:prstGeom>
          <a:ln w="53975">
            <a:solidFill>
              <a:schemeClr val="tx2"/>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pic>
        <p:nvPicPr>
          <p:cNvPr id="51" name="Graphic 50" descr="Document">
            <a:extLst>
              <a:ext uri="{FF2B5EF4-FFF2-40B4-BE49-F238E27FC236}">
                <a16:creationId xmlns:a16="http://schemas.microsoft.com/office/drawing/2014/main" id="{2333092D-A00A-46C9-81CD-B22271963C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5990" y="2569599"/>
            <a:ext cx="2721798" cy="2721798"/>
          </a:xfrm>
          <a:prstGeom prst="rect">
            <a:avLst/>
          </a:prstGeom>
        </p:spPr>
      </p:pic>
      <p:pic>
        <p:nvPicPr>
          <p:cNvPr id="52" name="Graphic 51" descr="Document">
            <a:extLst>
              <a:ext uri="{FF2B5EF4-FFF2-40B4-BE49-F238E27FC236}">
                <a16:creationId xmlns:a16="http://schemas.microsoft.com/office/drawing/2014/main" id="{3D5E3B60-9A71-464C-9FD4-6B73C009E1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72930" y="2627178"/>
            <a:ext cx="954212" cy="954212"/>
          </a:xfrm>
          <a:prstGeom prst="rect">
            <a:avLst/>
          </a:prstGeom>
        </p:spPr>
      </p:pic>
      <p:pic>
        <p:nvPicPr>
          <p:cNvPr id="53" name="Graphic 52" descr="Document">
            <a:extLst>
              <a:ext uri="{FF2B5EF4-FFF2-40B4-BE49-F238E27FC236}">
                <a16:creationId xmlns:a16="http://schemas.microsoft.com/office/drawing/2014/main" id="{4A01108B-D9C1-4328-A867-C0DC758ED0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7971" y="2621723"/>
            <a:ext cx="954212" cy="954212"/>
          </a:xfrm>
          <a:prstGeom prst="rect">
            <a:avLst/>
          </a:prstGeom>
        </p:spPr>
      </p:pic>
      <p:pic>
        <p:nvPicPr>
          <p:cNvPr id="54" name="Graphic 53" descr="Document">
            <a:extLst>
              <a:ext uri="{FF2B5EF4-FFF2-40B4-BE49-F238E27FC236}">
                <a16:creationId xmlns:a16="http://schemas.microsoft.com/office/drawing/2014/main" id="{4D71B14D-909E-4265-B837-172254C06CE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11968" y="2621723"/>
            <a:ext cx="954212" cy="954212"/>
          </a:xfrm>
          <a:prstGeom prst="rect">
            <a:avLst/>
          </a:prstGeom>
        </p:spPr>
      </p:pic>
      <p:pic>
        <p:nvPicPr>
          <p:cNvPr id="55" name="Graphic 54" descr="Document">
            <a:extLst>
              <a:ext uri="{FF2B5EF4-FFF2-40B4-BE49-F238E27FC236}">
                <a16:creationId xmlns:a16="http://schemas.microsoft.com/office/drawing/2014/main" id="{B5FAE6C1-AB41-4C76-BB0C-52696F7314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07159" y="4952245"/>
            <a:ext cx="954212" cy="954212"/>
          </a:xfrm>
          <a:prstGeom prst="rect">
            <a:avLst/>
          </a:prstGeom>
        </p:spPr>
      </p:pic>
      <p:pic>
        <p:nvPicPr>
          <p:cNvPr id="56" name="Graphic 55" descr="Document">
            <a:extLst>
              <a:ext uri="{FF2B5EF4-FFF2-40B4-BE49-F238E27FC236}">
                <a16:creationId xmlns:a16="http://schemas.microsoft.com/office/drawing/2014/main" id="{4DBF6534-94EC-4179-9EE9-CE4FA18351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32200" y="4946790"/>
            <a:ext cx="954212" cy="954212"/>
          </a:xfrm>
          <a:prstGeom prst="rect">
            <a:avLst/>
          </a:prstGeom>
        </p:spPr>
      </p:pic>
      <p:pic>
        <p:nvPicPr>
          <p:cNvPr id="57" name="Graphic 56" descr="Document">
            <a:extLst>
              <a:ext uri="{FF2B5EF4-FFF2-40B4-BE49-F238E27FC236}">
                <a16:creationId xmlns:a16="http://schemas.microsoft.com/office/drawing/2014/main" id="{5A894536-866D-4716-9142-6BB8E69E95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46197" y="4946790"/>
            <a:ext cx="954212" cy="954212"/>
          </a:xfrm>
          <a:prstGeom prst="rect">
            <a:avLst/>
          </a:prstGeom>
        </p:spPr>
      </p:pic>
    </p:spTree>
    <p:extLst>
      <p:ext uri="{BB962C8B-B14F-4D97-AF65-F5344CB8AC3E}">
        <p14:creationId xmlns:p14="http://schemas.microsoft.com/office/powerpoint/2010/main" val="30167720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wipe(left)">
                                      <p:cBhvr>
                                        <p:cTn id="11" dur="500"/>
                                        <p:tgtEl>
                                          <p:spTgt spid="149"/>
                                        </p:tgtEl>
                                      </p:cBhvr>
                                    </p:animEffect>
                                  </p:childTnLst>
                                </p:cTn>
                              </p:par>
                              <p:par>
                                <p:cTn id="12" presetID="22" presetClass="entr" presetSubtype="8" fill="hold" nodeType="withEffect">
                                  <p:stCondLst>
                                    <p:cond delay="0"/>
                                  </p:stCondLst>
                                  <p:childTnLst>
                                    <p:set>
                                      <p:cBhvr>
                                        <p:cTn id="13" dur="1" fill="hold">
                                          <p:stCondLst>
                                            <p:cond delay="0"/>
                                          </p:stCondLst>
                                        </p:cTn>
                                        <p:tgtEl>
                                          <p:spTgt spid="151"/>
                                        </p:tgtEl>
                                        <p:attrNameLst>
                                          <p:attrName>style.visibility</p:attrName>
                                        </p:attrNameLst>
                                      </p:cBhvr>
                                      <p:to>
                                        <p:strVal val="visible"/>
                                      </p:to>
                                    </p:set>
                                    <p:animEffect transition="in" filter="wipe(left)">
                                      <p:cBhvr>
                                        <p:cTn id="14" dur="500"/>
                                        <p:tgtEl>
                                          <p:spTgt spid="151"/>
                                        </p:tgtEl>
                                      </p:cBhvr>
                                    </p:animEffect>
                                  </p:childTnLst>
                                </p:cTn>
                              </p:par>
                              <p:par>
                                <p:cTn id="15" presetID="22" presetClass="entr" presetSubtype="8" fill="hold" nodeType="withEffect">
                                  <p:stCondLst>
                                    <p:cond delay="0"/>
                                  </p:stCondLst>
                                  <p:childTnLst>
                                    <p:set>
                                      <p:cBhvr>
                                        <p:cTn id="16" dur="1" fill="hold">
                                          <p:stCondLst>
                                            <p:cond delay="0"/>
                                          </p:stCondLst>
                                        </p:cTn>
                                        <p:tgtEl>
                                          <p:spTgt spid="150"/>
                                        </p:tgtEl>
                                        <p:attrNameLst>
                                          <p:attrName>style.visibility</p:attrName>
                                        </p:attrNameLst>
                                      </p:cBhvr>
                                      <p:to>
                                        <p:strVal val="visible"/>
                                      </p:to>
                                    </p:set>
                                    <p:animEffect transition="in" filter="wipe(left)">
                                      <p:cBhvr>
                                        <p:cTn id="17" dur="500"/>
                                        <p:tgtEl>
                                          <p:spTgt spid="150"/>
                                        </p:tgtEl>
                                      </p:cBhvr>
                                    </p:animEffect>
                                  </p:childTnLst>
                                </p:cTn>
                              </p:par>
                              <p:par>
                                <p:cTn id="18" presetID="22" presetClass="entr" presetSubtype="8" fill="hold" nodeType="withEffect">
                                  <p:stCondLst>
                                    <p:cond delay="0"/>
                                  </p:stCondLst>
                                  <p:childTnLst>
                                    <p:set>
                                      <p:cBhvr>
                                        <p:cTn id="19" dur="1" fill="hold">
                                          <p:stCondLst>
                                            <p:cond delay="0"/>
                                          </p:stCondLst>
                                        </p:cTn>
                                        <p:tgtEl>
                                          <p:spTgt spid="152"/>
                                        </p:tgtEl>
                                        <p:attrNameLst>
                                          <p:attrName>style.visibility</p:attrName>
                                        </p:attrNameLst>
                                      </p:cBhvr>
                                      <p:to>
                                        <p:strVal val="visible"/>
                                      </p:to>
                                    </p:set>
                                    <p:animEffect transition="in" filter="wipe(left)">
                                      <p:cBhvr>
                                        <p:cTn id="20" dur="500"/>
                                        <p:tgtEl>
                                          <p:spTgt spid="152"/>
                                        </p:tgtEl>
                                      </p:cBhvr>
                                    </p:animEffect>
                                  </p:childTnLst>
                                </p:cTn>
                              </p:par>
                              <p:par>
                                <p:cTn id="21" presetID="22" presetClass="entr" presetSubtype="8" fill="hold" nodeType="withEffect">
                                  <p:stCondLst>
                                    <p:cond delay="0"/>
                                  </p:stCondLst>
                                  <p:childTnLst>
                                    <p:set>
                                      <p:cBhvr>
                                        <p:cTn id="22" dur="1" fill="hold">
                                          <p:stCondLst>
                                            <p:cond delay="0"/>
                                          </p:stCondLst>
                                        </p:cTn>
                                        <p:tgtEl>
                                          <p:spTgt spid="153"/>
                                        </p:tgtEl>
                                        <p:attrNameLst>
                                          <p:attrName>style.visibility</p:attrName>
                                        </p:attrNameLst>
                                      </p:cBhvr>
                                      <p:to>
                                        <p:strVal val="visible"/>
                                      </p:to>
                                    </p:set>
                                    <p:animEffect transition="in" filter="wipe(left)">
                                      <p:cBhvr>
                                        <p:cTn id="23" dur="500"/>
                                        <p:tgtEl>
                                          <p:spTgt spid="153"/>
                                        </p:tgtEl>
                                      </p:cBhvr>
                                    </p:animEffect>
                                  </p:childTnLst>
                                </p:cTn>
                              </p:par>
                              <p:par>
                                <p:cTn id="24" presetID="22" presetClass="entr" presetSubtype="8" fill="hold" nodeType="withEffect">
                                  <p:stCondLst>
                                    <p:cond delay="0"/>
                                  </p:stCondLst>
                                  <p:childTnLst>
                                    <p:set>
                                      <p:cBhvr>
                                        <p:cTn id="25" dur="1" fill="hold">
                                          <p:stCondLst>
                                            <p:cond delay="0"/>
                                          </p:stCondLst>
                                        </p:cTn>
                                        <p:tgtEl>
                                          <p:spTgt spid="154"/>
                                        </p:tgtEl>
                                        <p:attrNameLst>
                                          <p:attrName>style.visibility</p:attrName>
                                        </p:attrNameLst>
                                      </p:cBhvr>
                                      <p:to>
                                        <p:strVal val="visible"/>
                                      </p:to>
                                    </p:set>
                                    <p:animEffect transition="in" filter="wipe(left)">
                                      <p:cBhvr>
                                        <p:cTn id="26" dur="500"/>
                                        <p:tgtEl>
                                          <p:spTgt spid="154"/>
                                        </p:tgtEl>
                                      </p:cBhvr>
                                    </p:animEffect>
                                  </p:childTnLst>
                                </p:cTn>
                              </p:par>
                            </p:childTnLst>
                          </p:cTn>
                        </p:par>
                        <p:par>
                          <p:cTn id="27" fill="hold">
                            <p:stCondLst>
                              <p:cond delay="500"/>
                            </p:stCondLst>
                            <p:childTnLst>
                              <p:par>
                                <p:cTn id="28" presetID="10" presetClass="exit" presetSubtype="0" fill="hold" nodeType="afterEffect">
                                  <p:stCondLst>
                                    <p:cond delay="0"/>
                                  </p:stCondLst>
                                  <p:childTnLst>
                                    <p:animEffect transition="out" filter="fade">
                                      <p:cBhvr>
                                        <p:cTn id="29" dur="500"/>
                                        <p:tgtEl>
                                          <p:spTgt spid="149"/>
                                        </p:tgtEl>
                                      </p:cBhvr>
                                    </p:animEffect>
                                    <p:set>
                                      <p:cBhvr>
                                        <p:cTn id="30" dur="1" fill="hold">
                                          <p:stCondLst>
                                            <p:cond delay="499"/>
                                          </p:stCondLst>
                                        </p:cTn>
                                        <p:tgtEl>
                                          <p:spTgt spid="14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51"/>
                                        </p:tgtEl>
                                      </p:cBhvr>
                                    </p:animEffect>
                                    <p:set>
                                      <p:cBhvr>
                                        <p:cTn id="33" dur="1" fill="hold">
                                          <p:stCondLst>
                                            <p:cond delay="499"/>
                                          </p:stCondLst>
                                        </p:cTn>
                                        <p:tgtEl>
                                          <p:spTgt spid="151"/>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50"/>
                                        </p:tgtEl>
                                      </p:cBhvr>
                                    </p:animEffect>
                                    <p:set>
                                      <p:cBhvr>
                                        <p:cTn id="36" dur="1" fill="hold">
                                          <p:stCondLst>
                                            <p:cond delay="499"/>
                                          </p:stCondLst>
                                        </p:cTn>
                                        <p:tgtEl>
                                          <p:spTgt spid="150"/>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152"/>
                                        </p:tgtEl>
                                      </p:cBhvr>
                                    </p:animEffect>
                                    <p:set>
                                      <p:cBhvr>
                                        <p:cTn id="39" dur="1" fill="hold">
                                          <p:stCondLst>
                                            <p:cond delay="499"/>
                                          </p:stCondLst>
                                        </p:cTn>
                                        <p:tgtEl>
                                          <p:spTgt spid="152"/>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53"/>
                                        </p:tgtEl>
                                      </p:cBhvr>
                                    </p:animEffect>
                                    <p:set>
                                      <p:cBhvr>
                                        <p:cTn id="42" dur="1" fill="hold">
                                          <p:stCondLst>
                                            <p:cond delay="499"/>
                                          </p:stCondLst>
                                        </p:cTn>
                                        <p:tgtEl>
                                          <p:spTgt spid="153"/>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54"/>
                                        </p:tgtEl>
                                      </p:cBhvr>
                                    </p:animEffect>
                                    <p:set>
                                      <p:cBhvr>
                                        <p:cTn id="45" dur="1" fill="hold">
                                          <p:stCondLst>
                                            <p:cond delay="499"/>
                                          </p:stCondLst>
                                        </p:cTn>
                                        <p:tgtEl>
                                          <p:spTgt spid="154"/>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500"/>
                                        <p:tgtEl>
                                          <p:spTgt spid="53"/>
                                        </p:tgtEl>
                                      </p:cBhvr>
                                    </p:animEffect>
                                  </p:childTnLst>
                                </p:cTn>
                              </p:par>
                              <p:par>
                                <p:cTn id="52" presetID="10" presetClass="entr" presetSubtype="0" fill="hold" nodeType="with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par>
                                <p:cTn id="55" presetID="10" presetClass="entr" presetSubtype="0" fill="hold" nodeType="with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par>
                                <p:cTn id="58" presetID="10" presetClass="entr" presetSubtype="0" fill="hold" nodeType="with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par>
                                <p:cTn id="61" presetID="10" presetClass="entr" presetSubtype="0" fill="hold" nodeType="with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childTnLst>
                          </p:cTn>
                        </p:par>
                      </p:childTnLst>
                    </p:cTn>
                  </p:par>
                  <p:par>
                    <p:cTn id="64" fill="hold">
                      <p:stCondLst>
                        <p:cond delay="indefinite"/>
                      </p:stCondLst>
                      <p:childTnLst>
                        <p:par>
                          <p:cTn id="65" fill="hold">
                            <p:stCondLst>
                              <p:cond delay="0"/>
                            </p:stCondLst>
                            <p:childTnLst>
                              <p:par>
                                <p:cTn id="66" presetID="8" presetClass="emph" presetSubtype="0" fill="hold" nodeType="clickEffect">
                                  <p:stCondLst>
                                    <p:cond delay="0"/>
                                  </p:stCondLst>
                                  <p:childTnLst>
                                    <p:animRot by="21600000">
                                      <p:cBhvr>
                                        <p:cTn id="67" dur="2000" fill="hold"/>
                                        <p:tgtEl>
                                          <p:spTgt spid="161"/>
                                        </p:tgtEl>
                                        <p:attrNameLst>
                                          <p:attrName>r</p:attrName>
                                        </p:attrNameLst>
                                      </p:cBhvr>
                                    </p:animRot>
                                  </p:childTnLst>
                                </p:cTn>
                              </p:par>
                              <p:par>
                                <p:cTn id="68" presetID="8" presetClass="emph" presetSubtype="0" fill="hold" nodeType="withEffect">
                                  <p:stCondLst>
                                    <p:cond delay="0"/>
                                  </p:stCondLst>
                                  <p:childTnLst>
                                    <p:animRot by="21600000">
                                      <p:cBhvr>
                                        <p:cTn id="69" dur="2000" fill="hold"/>
                                        <p:tgtEl>
                                          <p:spTgt spid="159"/>
                                        </p:tgtEl>
                                        <p:attrNameLst>
                                          <p:attrName>r</p:attrName>
                                        </p:attrNameLst>
                                      </p:cBhvr>
                                    </p:animRot>
                                  </p:childTnLst>
                                </p:cTn>
                              </p:par>
                              <p:par>
                                <p:cTn id="70" presetID="8" presetClass="emph" presetSubtype="0" fill="hold" nodeType="withEffect">
                                  <p:stCondLst>
                                    <p:cond delay="0"/>
                                  </p:stCondLst>
                                  <p:childTnLst>
                                    <p:animRot by="21600000">
                                      <p:cBhvr>
                                        <p:cTn id="71" dur="2000" fill="hold"/>
                                        <p:tgtEl>
                                          <p:spTgt spid="157"/>
                                        </p:tgtEl>
                                        <p:attrNameLst>
                                          <p:attrName>r</p:attrName>
                                        </p:attrNameLst>
                                      </p:cBhvr>
                                    </p:animRot>
                                  </p:childTnLst>
                                </p:cTn>
                              </p:par>
                              <p:par>
                                <p:cTn id="72" presetID="8" presetClass="emph" presetSubtype="0" fill="hold" nodeType="withEffect">
                                  <p:stCondLst>
                                    <p:cond delay="0"/>
                                  </p:stCondLst>
                                  <p:childTnLst>
                                    <p:animRot by="21600000">
                                      <p:cBhvr>
                                        <p:cTn id="73" dur="2000" fill="hold"/>
                                        <p:tgtEl>
                                          <p:spTgt spid="156"/>
                                        </p:tgtEl>
                                        <p:attrNameLst>
                                          <p:attrName>r</p:attrName>
                                        </p:attrNameLst>
                                      </p:cBhvr>
                                    </p:animRot>
                                  </p:childTnLst>
                                </p:cTn>
                              </p:par>
                              <p:par>
                                <p:cTn id="74" presetID="8" presetClass="emph" presetSubtype="0" fill="hold" nodeType="withEffect">
                                  <p:stCondLst>
                                    <p:cond delay="0"/>
                                  </p:stCondLst>
                                  <p:childTnLst>
                                    <p:animRot by="21600000">
                                      <p:cBhvr>
                                        <p:cTn id="75" dur="2000" fill="hold"/>
                                        <p:tgtEl>
                                          <p:spTgt spid="158"/>
                                        </p:tgtEl>
                                        <p:attrNameLst>
                                          <p:attrName>r</p:attrName>
                                        </p:attrNameLst>
                                      </p:cBhvr>
                                    </p:animRot>
                                  </p:childTnLst>
                                </p:cTn>
                              </p:par>
                              <p:par>
                                <p:cTn id="76" presetID="8" presetClass="emph" presetSubtype="0" fill="hold" nodeType="withEffect">
                                  <p:stCondLst>
                                    <p:cond delay="0"/>
                                  </p:stCondLst>
                                  <p:childTnLst>
                                    <p:animRot by="21600000">
                                      <p:cBhvr>
                                        <p:cTn id="77" dur="2000" fill="hold"/>
                                        <p:tgtEl>
                                          <p:spTgt spid="16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7079922-D7AB-401D-AF09-09C9EA7B367B}"/>
              </a:ext>
              <a:ext uri="{C183D7F6-B498-43B3-948B-1728B52AA6E4}">
                <adec:decorative xmlns:adec="http://schemas.microsoft.com/office/drawing/2017/decorative" val="1"/>
              </a:ext>
            </a:extLst>
          </p:cNvPr>
          <p:cNvGrpSpPr/>
          <p:nvPr/>
        </p:nvGrpSpPr>
        <p:grpSpPr>
          <a:xfrm>
            <a:off x="2889286" y="1761055"/>
            <a:ext cx="8873177" cy="4460934"/>
            <a:chOff x="2889286" y="1761055"/>
            <a:chExt cx="8873177" cy="4460934"/>
          </a:xfrm>
        </p:grpSpPr>
        <p:sp>
          <p:nvSpPr>
            <p:cNvPr id="28" name="Rectangle: Rounded Corners 27">
              <a:extLst>
                <a:ext uri="{FF2B5EF4-FFF2-40B4-BE49-F238E27FC236}">
                  <a16:creationId xmlns:a16="http://schemas.microsoft.com/office/drawing/2014/main" id="{C8C0666F-9023-4FDC-B084-ACC82333A27C}"/>
                </a:ext>
              </a:extLst>
            </p:cNvPr>
            <p:cNvSpPr/>
            <p:nvPr/>
          </p:nvSpPr>
          <p:spPr bwMode="auto">
            <a:xfrm>
              <a:off x="8882873" y="405213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918DECE8-9BB8-402C-BFF6-18E312C08FBF}"/>
                </a:ext>
              </a:extLst>
            </p:cNvPr>
            <p:cNvSpPr/>
            <p:nvPr/>
          </p:nvSpPr>
          <p:spPr bwMode="auto">
            <a:xfrm>
              <a:off x="8882873" y="176105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32" name="TextBox 31">
              <a:extLst>
                <a:ext uri="{FF2B5EF4-FFF2-40B4-BE49-F238E27FC236}">
                  <a16:creationId xmlns:a16="http://schemas.microsoft.com/office/drawing/2014/main" id="{A2F6D1AF-240B-40B6-8EFA-40896DC36C05}"/>
                </a:ext>
              </a:extLst>
            </p:cNvPr>
            <p:cNvSpPr txBox="1"/>
            <p:nvPr/>
          </p:nvSpPr>
          <p:spPr>
            <a:xfrm>
              <a:off x="9374996" y="176105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60" name="TextBox 59">
              <a:extLst>
                <a:ext uri="{FF2B5EF4-FFF2-40B4-BE49-F238E27FC236}">
                  <a16:creationId xmlns:a16="http://schemas.microsoft.com/office/drawing/2014/main" id="{B25E615A-BF0A-4D2C-9735-BF723640EB32}"/>
                </a:ext>
              </a:extLst>
            </p:cNvPr>
            <p:cNvSpPr txBox="1"/>
            <p:nvPr/>
          </p:nvSpPr>
          <p:spPr>
            <a:xfrm>
              <a:off x="9496916" y="405213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85" name="TextBox 84">
              <a:extLst>
                <a:ext uri="{FF2B5EF4-FFF2-40B4-BE49-F238E27FC236}">
                  <a16:creationId xmlns:a16="http://schemas.microsoft.com/office/drawing/2014/main" id="{8146D82C-8EEF-45CF-BA06-41EAF171A903}"/>
                </a:ext>
              </a:extLst>
            </p:cNvPr>
            <p:cNvSpPr txBox="1"/>
            <p:nvPr/>
          </p:nvSpPr>
          <p:spPr>
            <a:xfrm>
              <a:off x="9134836" y="315092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sp>
          <p:nvSpPr>
            <p:cNvPr id="86" name="TextBox 85">
              <a:extLst>
                <a:ext uri="{FF2B5EF4-FFF2-40B4-BE49-F238E27FC236}">
                  <a16:creationId xmlns:a16="http://schemas.microsoft.com/office/drawing/2014/main" id="{C7D0D530-6069-4473-9DD5-7AC6556A680E}"/>
                </a:ext>
              </a:extLst>
            </p:cNvPr>
            <p:cNvSpPr txBox="1"/>
            <p:nvPr/>
          </p:nvSpPr>
          <p:spPr>
            <a:xfrm>
              <a:off x="9170396" y="546740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sp>
          <p:nvSpPr>
            <p:cNvPr id="87" name="Rectangle: Rounded Corners 86">
              <a:extLst>
                <a:ext uri="{FF2B5EF4-FFF2-40B4-BE49-F238E27FC236}">
                  <a16:creationId xmlns:a16="http://schemas.microsoft.com/office/drawing/2014/main" id="{EF8CA812-B287-4143-A95C-D63B0B0704A8}"/>
                </a:ext>
              </a:extLst>
            </p:cNvPr>
            <p:cNvSpPr>
              <a:spLocks/>
            </p:cNvSpPr>
            <p:nvPr/>
          </p:nvSpPr>
          <p:spPr bwMode="auto">
            <a:xfrm>
              <a:off x="5890123" y="406229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88" name="Rectangle: Rounded Corners 87">
              <a:extLst>
                <a:ext uri="{FF2B5EF4-FFF2-40B4-BE49-F238E27FC236}">
                  <a16:creationId xmlns:a16="http://schemas.microsoft.com/office/drawing/2014/main" id="{8BBA697B-88AD-41D2-8AE4-E0E84223B933}"/>
                </a:ext>
              </a:extLst>
            </p:cNvPr>
            <p:cNvSpPr>
              <a:spLocks/>
            </p:cNvSpPr>
            <p:nvPr/>
          </p:nvSpPr>
          <p:spPr bwMode="auto">
            <a:xfrm>
              <a:off x="5890123" y="177121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89" name="TextBox 88">
              <a:extLst>
                <a:ext uri="{FF2B5EF4-FFF2-40B4-BE49-F238E27FC236}">
                  <a16:creationId xmlns:a16="http://schemas.microsoft.com/office/drawing/2014/main" id="{D83C5C47-13A5-450A-9C7A-80069CECD6BA}"/>
                </a:ext>
              </a:extLst>
            </p:cNvPr>
            <p:cNvSpPr txBox="1">
              <a:spLocks/>
            </p:cNvSpPr>
            <p:nvPr/>
          </p:nvSpPr>
          <p:spPr>
            <a:xfrm>
              <a:off x="6382246" y="177121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90" name="TextBox 89">
              <a:extLst>
                <a:ext uri="{FF2B5EF4-FFF2-40B4-BE49-F238E27FC236}">
                  <a16:creationId xmlns:a16="http://schemas.microsoft.com/office/drawing/2014/main" id="{2B8FB431-1B38-42B7-9BBE-3A492B8BC15B}"/>
                </a:ext>
              </a:extLst>
            </p:cNvPr>
            <p:cNvSpPr txBox="1">
              <a:spLocks/>
            </p:cNvSpPr>
            <p:nvPr/>
          </p:nvSpPr>
          <p:spPr>
            <a:xfrm>
              <a:off x="6504166" y="406229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92" name="TextBox 91">
              <a:extLst>
                <a:ext uri="{FF2B5EF4-FFF2-40B4-BE49-F238E27FC236}">
                  <a16:creationId xmlns:a16="http://schemas.microsoft.com/office/drawing/2014/main" id="{2643258F-28C5-4ABE-AFBC-7F03FF3418D5}"/>
                </a:ext>
              </a:extLst>
            </p:cNvPr>
            <p:cNvSpPr txBox="1"/>
            <p:nvPr/>
          </p:nvSpPr>
          <p:spPr>
            <a:xfrm>
              <a:off x="6142086" y="316108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sp>
          <p:nvSpPr>
            <p:cNvPr id="93" name="TextBox 92">
              <a:extLst>
                <a:ext uri="{FF2B5EF4-FFF2-40B4-BE49-F238E27FC236}">
                  <a16:creationId xmlns:a16="http://schemas.microsoft.com/office/drawing/2014/main" id="{C977F48E-C732-4CFE-A75D-3D1257F4B17F}"/>
                </a:ext>
              </a:extLst>
            </p:cNvPr>
            <p:cNvSpPr txBox="1"/>
            <p:nvPr/>
          </p:nvSpPr>
          <p:spPr>
            <a:xfrm>
              <a:off x="6177646" y="547756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sp>
          <p:nvSpPr>
            <p:cNvPr id="100" name="Rectangle: Rounded Corners 99">
              <a:extLst>
                <a:ext uri="{FF2B5EF4-FFF2-40B4-BE49-F238E27FC236}">
                  <a16:creationId xmlns:a16="http://schemas.microsoft.com/office/drawing/2014/main" id="{BB434C69-815C-4D63-AE41-84A7C6975B96}"/>
                </a:ext>
              </a:extLst>
            </p:cNvPr>
            <p:cNvSpPr/>
            <p:nvPr/>
          </p:nvSpPr>
          <p:spPr bwMode="auto">
            <a:xfrm>
              <a:off x="2889286" y="406229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101" name="Rectangle: Rounded Corners 100">
              <a:extLst>
                <a:ext uri="{FF2B5EF4-FFF2-40B4-BE49-F238E27FC236}">
                  <a16:creationId xmlns:a16="http://schemas.microsoft.com/office/drawing/2014/main" id="{595F2DD2-3120-4058-A24F-EDDD9AC572C3}"/>
                </a:ext>
              </a:extLst>
            </p:cNvPr>
            <p:cNvSpPr/>
            <p:nvPr/>
          </p:nvSpPr>
          <p:spPr bwMode="auto">
            <a:xfrm>
              <a:off x="2889286" y="177121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102" name="TextBox 101">
              <a:extLst>
                <a:ext uri="{FF2B5EF4-FFF2-40B4-BE49-F238E27FC236}">
                  <a16:creationId xmlns:a16="http://schemas.microsoft.com/office/drawing/2014/main" id="{121BEBB8-115D-4E8F-9907-ECF8047AF769}"/>
                </a:ext>
              </a:extLst>
            </p:cNvPr>
            <p:cNvSpPr txBox="1"/>
            <p:nvPr/>
          </p:nvSpPr>
          <p:spPr>
            <a:xfrm>
              <a:off x="3381409" y="177121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103" name="TextBox 102">
              <a:extLst>
                <a:ext uri="{FF2B5EF4-FFF2-40B4-BE49-F238E27FC236}">
                  <a16:creationId xmlns:a16="http://schemas.microsoft.com/office/drawing/2014/main" id="{C036888E-A14E-4ACD-95FC-D080CB2C942D}"/>
                </a:ext>
              </a:extLst>
            </p:cNvPr>
            <p:cNvSpPr txBox="1"/>
            <p:nvPr/>
          </p:nvSpPr>
          <p:spPr>
            <a:xfrm>
              <a:off x="3503329" y="406229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104" name="TextBox 103">
              <a:extLst>
                <a:ext uri="{FF2B5EF4-FFF2-40B4-BE49-F238E27FC236}">
                  <a16:creationId xmlns:a16="http://schemas.microsoft.com/office/drawing/2014/main" id="{983BAC2B-A065-44D9-93DF-CBB74F23A447}"/>
                </a:ext>
              </a:extLst>
            </p:cNvPr>
            <p:cNvSpPr txBox="1"/>
            <p:nvPr/>
          </p:nvSpPr>
          <p:spPr>
            <a:xfrm>
              <a:off x="3141249" y="316108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sp>
          <p:nvSpPr>
            <p:cNvPr id="105" name="TextBox 104">
              <a:extLst>
                <a:ext uri="{FF2B5EF4-FFF2-40B4-BE49-F238E27FC236}">
                  <a16:creationId xmlns:a16="http://schemas.microsoft.com/office/drawing/2014/main" id="{5B6DA401-0ABE-4FD7-8B37-2012FDDA2D6F}"/>
                </a:ext>
              </a:extLst>
            </p:cNvPr>
            <p:cNvSpPr txBox="1"/>
            <p:nvPr/>
          </p:nvSpPr>
          <p:spPr>
            <a:xfrm>
              <a:off x="3176809" y="547756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grpSp>
      <p:grpSp>
        <p:nvGrpSpPr>
          <p:cNvPr id="12" name="Group 11">
            <a:extLst>
              <a:ext uri="{FF2B5EF4-FFF2-40B4-BE49-F238E27FC236}">
                <a16:creationId xmlns:a16="http://schemas.microsoft.com/office/drawing/2014/main" id="{59E97C69-A31D-4DB1-8C12-78C3D0A76FD5}"/>
              </a:ext>
              <a:ext uri="{C183D7F6-B498-43B3-948B-1728B52AA6E4}">
                <adec:decorative xmlns:adec="http://schemas.microsoft.com/office/drawing/2017/decorative" val="1"/>
              </a:ext>
            </a:extLst>
          </p:cNvPr>
          <p:cNvGrpSpPr/>
          <p:nvPr/>
        </p:nvGrpSpPr>
        <p:grpSpPr>
          <a:xfrm>
            <a:off x="507999" y="1761055"/>
            <a:ext cx="2262863" cy="4488231"/>
            <a:chOff x="507999" y="1761055"/>
            <a:chExt cx="2262863" cy="4488231"/>
          </a:xfrm>
        </p:grpSpPr>
        <p:grpSp>
          <p:nvGrpSpPr>
            <p:cNvPr id="10" name="Group 9">
              <a:extLst>
                <a:ext uri="{FF2B5EF4-FFF2-40B4-BE49-F238E27FC236}">
                  <a16:creationId xmlns:a16="http://schemas.microsoft.com/office/drawing/2014/main" id="{303468D4-EE02-4D2A-8E93-D9921D646219}"/>
                </a:ext>
              </a:extLst>
            </p:cNvPr>
            <p:cNvGrpSpPr/>
            <p:nvPr/>
          </p:nvGrpSpPr>
          <p:grpSpPr>
            <a:xfrm>
              <a:off x="507999" y="1761055"/>
              <a:ext cx="2262863" cy="4488231"/>
              <a:chOff x="507999" y="1761055"/>
              <a:chExt cx="2262863" cy="4488231"/>
            </a:xfrm>
          </p:grpSpPr>
          <p:sp>
            <p:nvSpPr>
              <p:cNvPr id="69" name="Rectangle: Rounded Corners 68">
                <a:extLst>
                  <a:ext uri="{FF2B5EF4-FFF2-40B4-BE49-F238E27FC236}">
                    <a16:creationId xmlns:a16="http://schemas.microsoft.com/office/drawing/2014/main" id="{E4E6280F-C50A-44C6-8844-A59B150D62B1}"/>
                  </a:ext>
                </a:extLst>
              </p:cNvPr>
              <p:cNvSpPr/>
              <p:nvPr/>
            </p:nvSpPr>
            <p:spPr bwMode="auto">
              <a:xfrm>
                <a:off x="507999" y="1761055"/>
                <a:ext cx="2262863" cy="445077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70" name="TextBox 69">
                <a:extLst>
                  <a:ext uri="{FF2B5EF4-FFF2-40B4-BE49-F238E27FC236}">
                    <a16:creationId xmlns:a16="http://schemas.microsoft.com/office/drawing/2014/main" id="{AB52DE60-DAE0-482C-9ED9-D57D94342F36}"/>
                  </a:ext>
                </a:extLst>
              </p:cNvPr>
              <p:cNvSpPr txBox="1"/>
              <p:nvPr/>
            </p:nvSpPr>
            <p:spPr>
              <a:xfrm>
                <a:off x="876984" y="5710330"/>
                <a:ext cx="1664407"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Control Node</a:t>
                </a:r>
              </a:p>
            </p:txBody>
          </p:sp>
        </p:grpSp>
        <p:pic>
          <p:nvPicPr>
            <p:cNvPr id="137" name="Graphic 136" descr="Processor">
              <a:extLst>
                <a:ext uri="{FF2B5EF4-FFF2-40B4-BE49-F238E27FC236}">
                  <a16:creationId xmlns:a16="http://schemas.microsoft.com/office/drawing/2014/main" id="{6FF85257-5381-4E06-9338-86BD373127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6557" y="3967956"/>
              <a:ext cx="623135" cy="623135"/>
            </a:xfrm>
            <a:prstGeom prst="rect">
              <a:avLst/>
            </a:prstGeom>
          </p:spPr>
        </p:pic>
        <p:pic>
          <p:nvPicPr>
            <p:cNvPr id="138" name="Graphic 137" descr="Processor">
              <a:extLst>
                <a:ext uri="{FF2B5EF4-FFF2-40B4-BE49-F238E27FC236}">
                  <a16:creationId xmlns:a16="http://schemas.microsoft.com/office/drawing/2014/main" id="{BA87D0A0-3A48-423D-B956-773746E033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5423" y="3967956"/>
              <a:ext cx="623135" cy="623135"/>
            </a:xfrm>
            <a:prstGeom prst="rect">
              <a:avLst/>
            </a:prstGeom>
          </p:spPr>
        </p:pic>
        <p:pic>
          <p:nvPicPr>
            <p:cNvPr id="140" name="Graphic 139" descr="Processor">
              <a:extLst>
                <a:ext uri="{FF2B5EF4-FFF2-40B4-BE49-F238E27FC236}">
                  <a16:creationId xmlns:a16="http://schemas.microsoft.com/office/drawing/2014/main" id="{7DA3FEEC-F2F6-4E6C-BE26-CBD1E1DAAF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322" y="3424125"/>
              <a:ext cx="623135" cy="623135"/>
            </a:xfrm>
            <a:prstGeom prst="rect">
              <a:avLst/>
            </a:prstGeom>
          </p:spPr>
        </p:pic>
        <p:pic>
          <p:nvPicPr>
            <p:cNvPr id="141" name="Graphic 140" descr="Processor">
              <a:extLst>
                <a:ext uri="{FF2B5EF4-FFF2-40B4-BE49-F238E27FC236}">
                  <a16:creationId xmlns:a16="http://schemas.microsoft.com/office/drawing/2014/main" id="{0BE353D6-6B7F-42AF-9178-EEADB93A5D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09188" y="3424125"/>
              <a:ext cx="623135" cy="623135"/>
            </a:xfrm>
            <a:prstGeom prst="rect">
              <a:avLst/>
            </a:prstGeom>
          </p:spPr>
        </p:pic>
      </p:grpSp>
      <p:sp>
        <p:nvSpPr>
          <p:cNvPr id="156" name="Shape 155">
            <a:extLst>
              <a:ext uri="{FF2B5EF4-FFF2-40B4-BE49-F238E27FC236}">
                <a16:creationId xmlns:a16="http://schemas.microsoft.com/office/drawing/2014/main" id="{B0A5332B-67F8-443B-B1E2-526E522D9B92}"/>
              </a:ext>
              <a:ext uri="{C183D7F6-B498-43B3-948B-1728B52AA6E4}">
                <adec:decorative xmlns:adec="http://schemas.microsoft.com/office/drawing/2017/decorative" val="1"/>
              </a:ext>
            </a:extLst>
          </p:cNvPr>
          <p:cNvSpPr/>
          <p:nvPr/>
        </p:nvSpPr>
        <p:spPr>
          <a:xfrm>
            <a:off x="10038025" y="4694946"/>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sp>
        <p:nvSpPr>
          <p:cNvPr id="157" name="Shape 156">
            <a:extLst>
              <a:ext uri="{FF2B5EF4-FFF2-40B4-BE49-F238E27FC236}">
                <a16:creationId xmlns:a16="http://schemas.microsoft.com/office/drawing/2014/main" id="{FB561934-241F-443D-BF8F-DC4444314D14}"/>
              </a:ext>
              <a:ext uri="{C183D7F6-B498-43B3-948B-1728B52AA6E4}">
                <adec:decorative xmlns:adec="http://schemas.microsoft.com/office/drawing/2017/decorative" val="1"/>
              </a:ext>
            </a:extLst>
          </p:cNvPr>
          <p:cNvSpPr/>
          <p:nvPr/>
        </p:nvSpPr>
        <p:spPr>
          <a:xfrm>
            <a:off x="10038025" y="2362755"/>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sp>
        <p:nvSpPr>
          <p:cNvPr id="158" name="Shape 157">
            <a:extLst>
              <a:ext uri="{FF2B5EF4-FFF2-40B4-BE49-F238E27FC236}">
                <a16:creationId xmlns:a16="http://schemas.microsoft.com/office/drawing/2014/main" id="{1A1571C5-C42D-42F8-8E73-39F7D794F7F8}"/>
              </a:ext>
              <a:ext uri="{C183D7F6-B498-43B3-948B-1728B52AA6E4}">
                <adec:decorative xmlns:adec="http://schemas.microsoft.com/office/drawing/2017/decorative" val="1"/>
              </a:ext>
            </a:extLst>
          </p:cNvPr>
          <p:cNvSpPr/>
          <p:nvPr/>
        </p:nvSpPr>
        <p:spPr>
          <a:xfrm>
            <a:off x="6963522" y="4692826"/>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sp>
        <p:nvSpPr>
          <p:cNvPr id="159" name="Shape 158">
            <a:extLst>
              <a:ext uri="{FF2B5EF4-FFF2-40B4-BE49-F238E27FC236}">
                <a16:creationId xmlns:a16="http://schemas.microsoft.com/office/drawing/2014/main" id="{99293B4C-8CF0-46C2-9FA4-2099B251CBEE}"/>
              </a:ext>
              <a:ext uri="{C183D7F6-B498-43B3-948B-1728B52AA6E4}">
                <adec:decorative xmlns:adec="http://schemas.microsoft.com/office/drawing/2017/decorative" val="1"/>
              </a:ext>
            </a:extLst>
          </p:cNvPr>
          <p:cNvSpPr/>
          <p:nvPr/>
        </p:nvSpPr>
        <p:spPr>
          <a:xfrm>
            <a:off x="6963522" y="2360636"/>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sp>
        <p:nvSpPr>
          <p:cNvPr id="160" name="Shape 159">
            <a:extLst>
              <a:ext uri="{FF2B5EF4-FFF2-40B4-BE49-F238E27FC236}">
                <a16:creationId xmlns:a16="http://schemas.microsoft.com/office/drawing/2014/main" id="{1550C4D6-DB91-455D-9F98-96F585D678AD}"/>
              </a:ext>
              <a:ext uri="{C183D7F6-B498-43B3-948B-1728B52AA6E4}">
                <adec:decorative xmlns:adec="http://schemas.microsoft.com/office/drawing/2017/decorative" val="1"/>
              </a:ext>
            </a:extLst>
          </p:cNvPr>
          <p:cNvSpPr/>
          <p:nvPr/>
        </p:nvSpPr>
        <p:spPr>
          <a:xfrm>
            <a:off x="3901647" y="4692826"/>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sp>
        <p:nvSpPr>
          <p:cNvPr id="161" name="Shape 160">
            <a:extLst>
              <a:ext uri="{FF2B5EF4-FFF2-40B4-BE49-F238E27FC236}">
                <a16:creationId xmlns:a16="http://schemas.microsoft.com/office/drawing/2014/main" id="{214E9088-9DE7-41EF-A0D6-BFF58573A506}"/>
              </a:ext>
              <a:ext uri="{C183D7F6-B498-43B3-948B-1728B52AA6E4}">
                <adec:decorative xmlns:adec="http://schemas.microsoft.com/office/drawing/2017/decorative" val="1"/>
              </a:ext>
            </a:extLst>
          </p:cNvPr>
          <p:cNvSpPr/>
          <p:nvPr/>
        </p:nvSpPr>
        <p:spPr>
          <a:xfrm>
            <a:off x="3901647" y="2360636"/>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pic>
        <p:nvPicPr>
          <p:cNvPr id="2" name="Picture 1">
            <a:extLst>
              <a:ext uri="{FF2B5EF4-FFF2-40B4-BE49-F238E27FC236}">
                <a16:creationId xmlns:a16="http://schemas.microsoft.com/office/drawing/2014/main" id="{1D818C2E-D671-4B42-B90E-C9F12310B96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800358" y="1345097"/>
            <a:ext cx="9016564" cy="4956312"/>
          </a:xfrm>
          <a:prstGeom prst="rect">
            <a:avLst/>
          </a:prstGeom>
        </p:spPr>
      </p:pic>
      <p:pic>
        <p:nvPicPr>
          <p:cNvPr id="8" name="Graphic 7" descr="Users">
            <a:extLst>
              <a:ext uri="{FF2B5EF4-FFF2-40B4-BE49-F238E27FC236}">
                <a16:creationId xmlns:a16="http://schemas.microsoft.com/office/drawing/2014/main" id="{B47C6D13-3101-4394-B74B-F7F1A5C9B0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7978" y="651753"/>
            <a:ext cx="2238924" cy="2238924"/>
          </a:xfrm>
          <a:prstGeom prst="rect">
            <a:avLst/>
          </a:prstGeom>
        </p:spPr>
      </p:pic>
      <p:sp>
        <p:nvSpPr>
          <p:cNvPr id="5" name="Title 4"/>
          <p:cNvSpPr>
            <a:spLocks noGrp="1"/>
          </p:cNvSpPr>
          <p:nvPr>
            <p:ph type="title"/>
          </p:nvPr>
        </p:nvSpPr>
        <p:spPr>
          <a:xfrm>
            <a:off x="426424" y="222583"/>
            <a:ext cx="11336039" cy="758022"/>
          </a:xfrm>
        </p:spPr>
        <p:txBody>
          <a:bodyPr/>
          <a:lstStyle/>
          <a:p>
            <a:r>
              <a:rPr lang="en-US"/>
              <a:t>Reduce concurrent access</a:t>
            </a:r>
          </a:p>
        </p:txBody>
      </p:sp>
    </p:spTree>
    <p:extLst>
      <p:ext uri="{BB962C8B-B14F-4D97-AF65-F5344CB8AC3E}">
        <p14:creationId xmlns:p14="http://schemas.microsoft.com/office/powerpoint/2010/main" val="416161335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3995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7079922-D7AB-401D-AF09-09C9EA7B367B}"/>
              </a:ext>
              <a:ext uri="{C183D7F6-B498-43B3-948B-1728B52AA6E4}">
                <adec:decorative xmlns:adec="http://schemas.microsoft.com/office/drawing/2017/decorative" val="1"/>
              </a:ext>
            </a:extLst>
          </p:cNvPr>
          <p:cNvGrpSpPr/>
          <p:nvPr/>
        </p:nvGrpSpPr>
        <p:grpSpPr>
          <a:xfrm>
            <a:off x="2889286" y="1761055"/>
            <a:ext cx="8873177" cy="4460934"/>
            <a:chOff x="2889286" y="1761055"/>
            <a:chExt cx="8873177" cy="4460934"/>
          </a:xfrm>
        </p:grpSpPr>
        <p:sp>
          <p:nvSpPr>
            <p:cNvPr id="28" name="Rectangle: Rounded Corners 27">
              <a:extLst>
                <a:ext uri="{FF2B5EF4-FFF2-40B4-BE49-F238E27FC236}">
                  <a16:creationId xmlns:a16="http://schemas.microsoft.com/office/drawing/2014/main" id="{C8C0666F-9023-4FDC-B084-ACC82333A27C}"/>
                </a:ext>
              </a:extLst>
            </p:cNvPr>
            <p:cNvSpPr/>
            <p:nvPr/>
          </p:nvSpPr>
          <p:spPr bwMode="auto">
            <a:xfrm>
              <a:off x="8882873" y="405213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918DECE8-9BB8-402C-BFF6-18E312C08FBF}"/>
                </a:ext>
              </a:extLst>
            </p:cNvPr>
            <p:cNvSpPr/>
            <p:nvPr/>
          </p:nvSpPr>
          <p:spPr bwMode="auto">
            <a:xfrm>
              <a:off x="8882873" y="176105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32" name="TextBox 31">
              <a:extLst>
                <a:ext uri="{FF2B5EF4-FFF2-40B4-BE49-F238E27FC236}">
                  <a16:creationId xmlns:a16="http://schemas.microsoft.com/office/drawing/2014/main" id="{A2F6D1AF-240B-40B6-8EFA-40896DC36C05}"/>
                </a:ext>
              </a:extLst>
            </p:cNvPr>
            <p:cNvSpPr txBox="1"/>
            <p:nvPr/>
          </p:nvSpPr>
          <p:spPr>
            <a:xfrm>
              <a:off x="9374996" y="176105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60" name="TextBox 59">
              <a:extLst>
                <a:ext uri="{FF2B5EF4-FFF2-40B4-BE49-F238E27FC236}">
                  <a16:creationId xmlns:a16="http://schemas.microsoft.com/office/drawing/2014/main" id="{B25E615A-BF0A-4D2C-9735-BF723640EB32}"/>
                </a:ext>
              </a:extLst>
            </p:cNvPr>
            <p:cNvSpPr txBox="1"/>
            <p:nvPr/>
          </p:nvSpPr>
          <p:spPr>
            <a:xfrm>
              <a:off x="9496916" y="405213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85" name="TextBox 84">
              <a:extLst>
                <a:ext uri="{FF2B5EF4-FFF2-40B4-BE49-F238E27FC236}">
                  <a16:creationId xmlns:a16="http://schemas.microsoft.com/office/drawing/2014/main" id="{8146D82C-8EEF-45CF-BA06-41EAF171A903}"/>
                </a:ext>
              </a:extLst>
            </p:cNvPr>
            <p:cNvSpPr txBox="1"/>
            <p:nvPr/>
          </p:nvSpPr>
          <p:spPr>
            <a:xfrm>
              <a:off x="9134836" y="315092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sp>
          <p:nvSpPr>
            <p:cNvPr id="86" name="TextBox 85">
              <a:extLst>
                <a:ext uri="{FF2B5EF4-FFF2-40B4-BE49-F238E27FC236}">
                  <a16:creationId xmlns:a16="http://schemas.microsoft.com/office/drawing/2014/main" id="{C7D0D530-6069-4473-9DD5-7AC6556A680E}"/>
                </a:ext>
              </a:extLst>
            </p:cNvPr>
            <p:cNvSpPr txBox="1"/>
            <p:nvPr/>
          </p:nvSpPr>
          <p:spPr>
            <a:xfrm>
              <a:off x="9170396" y="546740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sp>
          <p:nvSpPr>
            <p:cNvPr id="87" name="Rectangle: Rounded Corners 86">
              <a:extLst>
                <a:ext uri="{FF2B5EF4-FFF2-40B4-BE49-F238E27FC236}">
                  <a16:creationId xmlns:a16="http://schemas.microsoft.com/office/drawing/2014/main" id="{EF8CA812-B287-4143-A95C-D63B0B0704A8}"/>
                </a:ext>
              </a:extLst>
            </p:cNvPr>
            <p:cNvSpPr>
              <a:spLocks/>
            </p:cNvSpPr>
            <p:nvPr/>
          </p:nvSpPr>
          <p:spPr bwMode="auto">
            <a:xfrm>
              <a:off x="5890123" y="406229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88" name="Rectangle: Rounded Corners 87">
              <a:extLst>
                <a:ext uri="{FF2B5EF4-FFF2-40B4-BE49-F238E27FC236}">
                  <a16:creationId xmlns:a16="http://schemas.microsoft.com/office/drawing/2014/main" id="{8BBA697B-88AD-41D2-8AE4-E0E84223B933}"/>
                </a:ext>
              </a:extLst>
            </p:cNvPr>
            <p:cNvSpPr>
              <a:spLocks/>
            </p:cNvSpPr>
            <p:nvPr/>
          </p:nvSpPr>
          <p:spPr bwMode="auto">
            <a:xfrm>
              <a:off x="5890123" y="177121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89" name="TextBox 88">
              <a:extLst>
                <a:ext uri="{FF2B5EF4-FFF2-40B4-BE49-F238E27FC236}">
                  <a16:creationId xmlns:a16="http://schemas.microsoft.com/office/drawing/2014/main" id="{D83C5C47-13A5-450A-9C7A-80069CECD6BA}"/>
                </a:ext>
              </a:extLst>
            </p:cNvPr>
            <p:cNvSpPr txBox="1">
              <a:spLocks/>
            </p:cNvSpPr>
            <p:nvPr/>
          </p:nvSpPr>
          <p:spPr>
            <a:xfrm>
              <a:off x="6382246" y="177121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90" name="TextBox 89">
              <a:extLst>
                <a:ext uri="{FF2B5EF4-FFF2-40B4-BE49-F238E27FC236}">
                  <a16:creationId xmlns:a16="http://schemas.microsoft.com/office/drawing/2014/main" id="{2B8FB431-1B38-42B7-9BBE-3A492B8BC15B}"/>
                </a:ext>
              </a:extLst>
            </p:cNvPr>
            <p:cNvSpPr txBox="1">
              <a:spLocks/>
            </p:cNvSpPr>
            <p:nvPr/>
          </p:nvSpPr>
          <p:spPr>
            <a:xfrm>
              <a:off x="6504166" y="406229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92" name="TextBox 91">
              <a:extLst>
                <a:ext uri="{FF2B5EF4-FFF2-40B4-BE49-F238E27FC236}">
                  <a16:creationId xmlns:a16="http://schemas.microsoft.com/office/drawing/2014/main" id="{2643258F-28C5-4ABE-AFBC-7F03FF3418D5}"/>
                </a:ext>
              </a:extLst>
            </p:cNvPr>
            <p:cNvSpPr txBox="1"/>
            <p:nvPr/>
          </p:nvSpPr>
          <p:spPr>
            <a:xfrm>
              <a:off x="6142086" y="316108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sp>
          <p:nvSpPr>
            <p:cNvPr id="93" name="TextBox 92">
              <a:extLst>
                <a:ext uri="{FF2B5EF4-FFF2-40B4-BE49-F238E27FC236}">
                  <a16:creationId xmlns:a16="http://schemas.microsoft.com/office/drawing/2014/main" id="{C977F48E-C732-4CFE-A75D-3D1257F4B17F}"/>
                </a:ext>
              </a:extLst>
            </p:cNvPr>
            <p:cNvSpPr txBox="1"/>
            <p:nvPr/>
          </p:nvSpPr>
          <p:spPr>
            <a:xfrm>
              <a:off x="6177646" y="547756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sp>
          <p:nvSpPr>
            <p:cNvPr id="100" name="Rectangle: Rounded Corners 99">
              <a:extLst>
                <a:ext uri="{FF2B5EF4-FFF2-40B4-BE49-F238E27FC236}">
                  <a16:creationId xmlns:a16="http://schemas.microsoft.com/office/drawing/2014/main" id="{BB434C69-815C-4D63-AE41-84A7C6975B96}"/>
                </a:ext>
              </a:extLst>
            </p:cNvPr>
            <p:cNvSpPr/>
            <p:nvPr/>
          </p:nvSpPr>
          <p:spPr bwMode="auto">
            <a:xfrm>
              <a:off x="2889286" y="406229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101" name="Rectangle: Rounded Corners 100">
              <a:extLst>
                <a:ext uri="{FF2B5EF4-FFF2-40B4-BE49-F238E27FC236}">
                  <a16:creationId xmlns:a16="http://schemas.microsoft.com/office/drawing/2014/main" id="{595F2DD2-3120-4058-A24F-EDDD9AC572C3}"/>
                </a:ext>
              </a:extLst>
            </p:cNvPr>
            <p:cNvSpPr/>
            <p:nvPr/>
          </p:nvSpPr>
          <p:spPr bwMode="auto">
            <a:xfrm>
              <a:off x="2889286" y="177121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102" name="TextBox 101">
              <a:extLst>
                <a:ext uri="{FF2B5EF4-FFF2-40B4-BE49-F238E27FC236}">
                  <a16:creationId xmlns:a16="http://schemas.microsoft.com/office/drawing/2014/main" id="{121BEBB8-115D-4E8F-9907-ECF8047AF769}"/>
                </a:ext>
              </a:extLst>
            </p:cNvPr>
            <p:cNvSpPr txBox="1"/>
            <p:nvPr/>
          </p:nvSpPr>
          <p:spPr>
            <a:xfrm>
              <a:off x="3381409" y="177121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103" name="TextBox 102">
              <a:extLst>
                <a:ext uri="{FF2B5EF4-FFF2-40B4-BE49-F238E27FC236}">
                  <a16:creationId xmlns:a16="http://schemas.microsoft.com/office/drawing/2014/main" id="{C036888E-A14E-4ACD-95FC-D080CB2C942D}"/>
                </a:ext>
              </a:extLst>
            </p:cNvPr>
            <p:cNvSpPr txBox="1"/>
            <p:nvPr/>
          </p:nvSpPr>
          <p:spPr>
            <a:xfrm>
              <a:off x="3503329" y="406229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104" name="TextBox 103">
              <a:extLst>
                <a:ext uri="{FF2B5EF4-FFF2-40B4-BE49-F238E27FC236}">
                  <a16:creationId xmlns:a16="http://schemas.microsoft.com/office/drawing/2014/main" id="{983BAC2B-A065-44D9-93DF-CBB74F23A447}"/>
                </a:ext>
              </a:extLst>
            </p:cNvPr>
            <p:cNvSpPr txBox="1"/>
            <p:nvPr/>
          </p:nvSpPr>
          <p:spPr>
            <a:xfrm>
              <a:off x="3141249" y="316108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sp>
          <p:nvSpPr>
            <p:cNvPr id="105" name="TextBox 104">
              <a:extLst>
                <a:ext uri="{FF2B5EF4-FFF2-40B4-BE49-F238E27FC236}">
                  <a16:creationId xmlns:a16="http://schemas.microsoft.com/office/drawing/2014/main" id="{5B6DA401-0ABE-4FD7-8B37-2012FDDA2D6F}"/>
                </a:ext>
              </a:extLst>
            </p:cNvPr>
            <p:cNvSpPr txBox="1"/>
            <p:nvPr/>
          </p:nvSpPr>
          <p:spPr>
            <a:xfrm>
              <a:off x="3176809" y="547756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grpSp>
      <p:grpSp>
        <p:nvGrpSpPr>
          <p:cNvPr id="12" name="Group 11">
            <a:extLst>
              <a:ext uri="{FF2B5EF4-FFF2-40B4-BE49-F238E27FC236}">
                <a16:creationId xmlns:a16="http://schemas.microsoft.com/office/drawing/2014/main" id="{59E97C69-A31D-4DB1-8C12-78C3D0A76FD5}"/>
              </a:ext>
              <a:ext uri="{C183D7F6-B498-43B3-948B-1728B52AA6E4}">
                <adec:decorative xmlns:adec="http://schemas.microsoft.com/office/drawing/2017/decorative" val="1"/>
              </a:ext>
            </a:extLst>
          </p:cNvPr>
          <p:cNvGrpSpPr/>
          <p:nvPr/>
        </p:nvGrpSpPr>
        <p:grpSpPr>
          <a:xfrm>
            <a:off x="507999" y="1761055"/>
            <a:ext cx="2262863" cy="4488231"/>
            <a:chOff x="507999" y="1761055"/>
            <a:chExt cx="2262863" cy="4488231"/>
          </a:xfrm>
        </p:grpSpPr>
        <p:grpSp>
          <p:nvGrpSpPr>
            <p:cNvPr id="10" name="Group 9">
              <a:extLst>
                <a:ext uri="{FF2B5EF4-FFF2-40B4-BE49-F238E27FC236}">
                  <a16:creationId xmlns:a16="http://schemas.microsoft.com/office/drawing/2014/main" id="{303468D4-EE02-4D2A-8E93-D9921D646219}"/>
                </a:ext>
              </a:extLst>
            </p:cNvPr>
            <p:cNvGrpSpPr/>
            <p:nvPr/>
          </p:nvGrpSpPr>
          <p:grpSpPr>
            <a:xfrm>
              <a:off x="507999" y="1761055"/>
              <a:ext cx="2262863" cy="4488231"/>
              <a:chOff x="507999" y="1761055"/>
              <a:chExt cx="2262863" cy="4488231"/>
            </a:xfrm>
          </p:grpSpPr>
          <p:sp>
            <p:nvSpPr>
              <p:cNvPr id="69" name="Rectangle: Rounded Corners 68">
                <a:extLst>
                  <a:ext uri="{FF2B5EF4-FFF2-40B4-BE49-F238E27FC236}">
                    <a16:creationId xmlns:a16="http://schemas.microsoft.com/office/drawing/2014/main" id="{E4E6280F-C50A-44C6-8844-A59B150D62B1}"/>
                  </a:ext>
                </a:extLst>
              </p:cNvPr>
              <p:cNvSpPr/>
              <p:nvPr/>
            </p:nvSpPr>
            <p:spPr bwMode="auto">
              <a:xfrm>
                <a:off x="507999" y="1761055"/>
                <a:ext cx="2262863" cy="445077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70" name="TextBox 69">
                <a:extLst>
                  <a:ext uri="{FF2B5EF4-FFF2-40B4-BE49-F238E27FC236}">
                    <a16:creationId xmlns:a16="http://schemas.microsoft.com/office/drawing/2014/main" id="{AB52DE60-DAE0-482C-9ED9-D57D94342F36}"/>
                  </a:ext>
                </a:extLst>
              </p:cNvPr>
              <p:cNvSpPr txBox="1"/>
              <p:nvPr/>
            </p:nvSpPr>
            <p:spPr>
              <a:xfrm>
                <a:off x="876984" y="5710330"/>
                <a:ext cx="1664407"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Control Node</a:t>
                </a:r>
              </a:p>
            </p:txBody>
          </p:sp>
        </p:grpSp>
        <p:pic>
          <p:nvPicPr>
            <p:cNvPr id="137" name="Graphic 136" descr="Processor">
              <a:extLst>
                <a:ext uri="{FF2B5EF4-FFF2-40B4-BE49-F238E27FC236}">
                  <a16:creationId xmlns:a16="http://schemas.microsoft.com/office/drawing/2014/main" id="{6FF85257-5381-4E06-9338-86BD373127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6557" y="3967956"/>
              <a:ext cx="623135" cy="623135"/>
            </a:xfrm>
            <a:prstGeom prst="rect">
              <a:avLst/>
            </a:prstGeom>
          </p:spPr>
        </p:pic>
        <p:pic>
          <p:nvPicPr>
            <p:cNvPr id="138" name="Graphic 137" descr="Processor">
              <a:extLst>
                <a:ext uri="{FF2B5EF4-FFF2-40B4-BE49-F238E27FC236}">
                  <a16:creationId xmlns:a16="http://schemas.microsoft.com/office/drawing/2014/main" id="{BA87D0A0-3A48-423D-B956-773746E033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5423" y="3967956"/>
              <a:ext cx="623135" cy="623135"/>
            </a:xfrm>
            <a:prstGeom prst="rect">
              <a:avLst/>
            </a:prstGeom>
          </p:spPr>
        </p:pic>
        <p:pic>
          <p:nvPicPr>
            <p:cNvPr id="140" name="Graphic 139" descr="Processor">
              <a:extLst>
                <a:ext uri="{FF2B5EF4-FFF2-40B4-BE49-F238E27FC236}">
                  <a16:creationId xmlns:a16="http://schemas.microsoft.com/office/drawing/2014/main" id="{7DA3FEEC-F2F6-4E6C-BE26-CBD1E1DAAF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322" y="3424125"/>
              <a:ext cx="623135" cy="623135"/>
            </a:xfrm>
            <a:prstGeom prst="rect">
              <a:avLst/>
            </a:prstGeom>
          </p:spPr>
        </p:pic>
        <p:pic>
          <p:nvPicPr>
            <p:cNvPr id="141" name="Graphic 140" descr="Processor">
              <a:extLst>
                <a:ext uri="{FF2B5EF4-FFF2-40B4-BE49-F238E27FC236}">
                  <a16:creationId xmlns:a16="http://schemas.microsoft.com/office/drawing/2014/main" id="{0BE353D6-6B7F-42AF-9178-EEADB93A5D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09188" y="3424125"/>
              <a:ext cx="623135" cy="623135"/>
            </a:xfrm>
            <a:prstGeom prst="rect">
              <a:avLst/>
            </a:prstGeom>
          </p:spPr>
        </p:pic>
      </p:grpSp>
      <p:sp>
        <p:nvSpPr>
          <p:cNvPr id="156" name="Shape 155">
            <a:extLst>
              <a:ext uri="{FF2B5EF4-FFF2-40B4-BE49-F238E27FC236}">
                <a16:creationId xmlns:a16="http://schemas.microsoft.com/office/drawing/2014/main" id="{B0A5332B-67F8-443B-B1E2-526E522D9B92}"/>
              </a:ext>
              <a:ext uri="{C183D7F6-B498-43B3-948B-1728B52AA6E4}">
                <adec:decorative xmlns:adec="http://schemas.microsoft.com/office/drawing/2017/decorative" val="1"/>
              </a:ext>
            </a:extLst>
          </p:cNvPr>
          <p:cNvSpPr/>
          <p:nvPr/>
        </p:nvSpPr>
        <p:spPr>
          <a:xfrm>
            <a:off x="10038025" y="4694946"/>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sp>
        <p:nvSpPr>
          <p:cNvPr id="157" name="Shape 156">
            <a:extLst>
              <a:ext uri="{FF2B5EF4-FFF2-40B4-BE49-F238E27FC236}">
                <a16:creationId xmlns:a16="http://schemas.microsoft.com/office/drawing/2014/main" id="{FB561934-241F-443D-BF8F-DC4444314D14}"/>
              </a:ext>
              <a:ext uri="{C183D7F6-B498-43B3-948B-1728B52AA6E4}">
                <adec:decorative xmlns:adec="http://schemas.microsoft.com/office/drawing/2017/decorative" val="1"/>
              </a:ext>
            </a:extLst>
          </p:cNvPr>
          <p:cNvSpPr/>
          <p:nvPr/>
        </p:nvSpPr>
        <p:spPr>
          <a:xfrm>
            <a:off x="10038025" y="2362755"/>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sp>
        <p:nvSpPr>
          <p:cNvPr id="158" name="Shape 157">
            <a:extLst>
              <a:ext uri="{FF2B5EF4-FFF2-40B4-BE49-F238E27FC236}">
                <a16:creationId xmlns:a16="http://schemas.microsoft.com/office/drawing/2014/main" id="{1A1571C5-C42D-42F8-8E73-39F7D794F7F8}"/>
              </a:ext>
              <a:ext uri="{C183D7F6-B498-43B3-948B-1728B52AA6E4}">
                <adec:decorative xmlns:adec="http://schemas.microsoft.com/office/drawing/2017/decorative" val="1"/>
              </a:ext>
            </a:extLst>
          </p:cNvPr>
          <p:cNvSpPr/>
          <p:nvPr/>
        </p:nvSpPr>
        <p:spPr>
          <a:xfrm>
            <a:off x="6963522" y="4692826"/>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sp>
        <p:nvSpPr>
          <p:cNvPr id="159" name="Shape 158">
            <a:extLst>
              <a:ext uri="{FF2B5EF4-FFF2-40B4-BE49-F238E27FC236}">
                <a16:creationId xmlns:a16="http://schemas.microsoft.com/office/drawing/2014/main" id="{99293B4C-8CF0-46C2-9FA4-2099B251CBEE}"/>
              </a:ext>
              <a:ext uri="{C183D7F6-B498-43B3-948B-1728B52AA6E4}">
                <adec:decorative xmlns:adec="http://schemas.microsoft.com/office/drawing/2017/decorative" val="1"/>
              </a:ext>
            </a:extLst>
          </p:cNvPr>
          <p:cNvSpPr/>
          <p:nvPr/>
        </p:nvSpPr>
        <p:spPr>
          <a:xfrm>
            <a:off x="6963522" y="2360636"/>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sp>
        <p:nvSpPr>
          <p:cNvPr id="160" name="Shape 159">
            <a:extLst>
              <a:ext uri="{FF2B5EF4-FFF2-40B4-BE49-F238E27FC236}">
                <a16:creationId xmlns:a16="http://schemas.microsoft.com/office/drawing/2014/main" id="{1550C4D6-DB91-455D-9F98-96F585D678AD}"/>
              </a:ext>
              <a:ext uri="{C183D7F6-B498-43B3-948B-1728B52AA6E4}">
                <adec:decorative xmlns:adec="http://schemas.microsoft.com/office/drawing/2017/decorative" val="1"/>
              </a:ext>
            </a:extLst>
          </p:cNvPr>
          <p:cNvSpPr/>
          <p:nvPr/>
        </p:nvSpPr>
        <p:spPr>
          <a:xfrm>
            <a:off x="3901647" y="4692826"/>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sp>
        <p:nvSpPr>
          <p:cNvPr id="161" name="Shape 160">
            <a:extLst>
              <a:ext uri="{FF2B5EF4-FFF2-40B4-BE49-F238E27FC236}">
                <a16:creationId xmlns:a16="http://schemas.microsoft.com/office/drawing/2014/main" id="{214E9088-9DE7-41EF-A0D6-BFF58573A506}"/>
              </a:ext>
              <a:ext uri="{C183D7F6-B498-43B3-948B-1728B52AA6E4}">
                <adec:decorative xmlns:adec="http://schemas.microsoft.com/office/drawing/2017/decorative" val="1"/>
              </a:ext>
            </a:extLst>
          </p:cNvPr>
          <p:cNvSpPr/>
          <p:nvPr/>
        </p:nvSpPr>
        <p:spPr>
          <a:xfrm>
            <a:off x="3901647" y="2360636"/>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pic>
        <p:nvPicPr>
          <p:cNvPr id="2" name="Picture 1">
            <a:extLst>
              <a:ext uri="{FF2B5EF4-FFF2-40B4-BE49-F238E27FC236}">
                <a16:creationId xmlns:a16="http://schemas.microsoft.com/office/drawing/2014/main" id="{1D818C2E-D671-4B42-B90E-C9F12310B96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800358" y="1345097"/>
            <a:ext cx="9016564" cy="4956312"/>
          </a:xfrm>
          <a:prstGeom prst="rect">
            <a:avLst/>
          </a:prstGeom>
        </p:spPr>
      </p:pic>
      <p:pic>
        <p:nvPicPr>
          <p:cNvPr id="4" name="Graphic 3" descr="User">
            <a:extLst>
              <a:ext uri="{FF2B5EF4-FFF2-40B4-BE49-F238E27FC236}">
                <a16:creationId xmlns:a16="http://schemas.microsoft.com/office/drawing/2014/main" id="{DC28AB17-DA63-4431-9BC7-4B51C8BEAD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1030" y="879261"/>
            <a:ext cx="2154639" cy="2154639"/>
          </a:xfrm>
          <a:prstGeom prst="rect">
            <a:avLst/>
          </a:prstGeom>
        </p:spPr>
      </p:pic>
      <p:pic>
        <p:nvPicPr>
          <p:cNvPr id="11" name="Graphic 10" descr="Warning">
            <a:extLst>
              <a:ext uri="{FF2B5EF4-FFF2-40B4-BE49-F238E27FC236}">
                <a16:creationId xmlns:a16="http://schemas.microsoft.com/office/drawing/2014/main" id="{BB7C6B33-ABDE-4FEF-883E-A1032DD66AD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35091" y="1573333"/>
            <a:ext cx="914400" cy="914400"/>
          </a:xfrm>
          <a:prstGeom prst="rect">
            <a:avLst/>
          </a:prstGeom>
        </p:spPr>
      </p:pic>
      <p:sp>
        <p:nvSpPr>
          <p:cNvPr id="5" name="Title 4"/>
          <p:cNvSpPr>
            <a:spLocks noGrp="1"/>
          </p:cNvSpPr>
          <p:nvPr>
            <p:ph type="title"/>
          </p:nvPr>
        </p:nvSpPr>
        <p:spPr>
          <a:xfrm>
            <a:off x="426424" y="222583"/>
            <a:ext cx="11336039" cy="758022"/>
          </a:xfrm>
        </p:spPr>
        <p:txBody>
          <a:bodyPr/>
          <a:lstStyle/>
          <a:p>
            <a:r>
              <a:rPr lang="en-US"/>
              <a:t>Create a dedicated load user account</a:t>
            </a:r>
          </a:p>
        </p:txBody>
      </p:sp>
    </p:spTree>
    <p:extLst>
      <p:ext uri="{BB962C8B-B14F-4D97-AF65-F5344CB8AC3E}">
        <p14:creationId xmlns:p14="http://schemas.microsoft.com/office/powerpoint/2010/main" val="292267663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6424" y="222583"/>
            <a:ext cx="11336039" cy="758022"/>
          </a:xfrm>
        </p:spPr>
        <p:txBody>
          <a:bodyPr/>
          <a:lstStyle/>
          <a:p>
            <a:r>
              <a:rPr lang="en-US"/>
              <a:t>Manage singleton updates</a:t>
            </a:r>
          </a:p>
        </p:txBody>
      </p:sp>
      <p:grpSp>
        <p:nvGrpSpPr>
          <p:cNvPr id="6" name="Group 5">
            <a:extLst>
              <a:ext uri="{FF2B5EF4-FFF2-40B4-BE49-F238E27FC236}">
                <a16:creationId xmlns:a16="http://schemas.microsoft.com/office/drawing/2014/main" id="{07079922-D7AB-401D-AF09-09C9EA7B367B}"/>
              </a:ext>
            </a:extLst>
          </p:cNvPr>
          <p:cNvGrpSpPr/>
          <p:nvPr/>
        </p:nvGrpSpPr>
        <p:grpSpPr>
          <a:xfrm>
            <a:off x="2889286" y="1761055"/>
            <a:ext cx="8873177" cy="4460934"/>
            <a:chOff x="2889286" y="1761055"/>
            <a:chExt cx="8873177" cy="4460934"/>
          </a:xfrm>
        </p:grpSpPr>
        <p:sp>
          <p:nvSpPr>
            <p:cNvPr id="28" name="Rectangle: Rounded Corners 27">
              <a:extLst>
                <a:ext uri="{FF2B5EF4-FFF2-40B4-BE49-F238E27FC236}">
                  <a16:creationId xmlns:a16="http://schemas.microsoft.com/office/drawing/2014/main" id="{C8C0666F-9023-4FDC-B084-ACC82333A27C}"/>
                </a:ext>
              </a:extLst>
            </p:cNvPr>
            <p:cNvSpPr/>
            <p:nvPr/>
          </p:nvSpPr>
          <p:spPr bwMode="auto">
            <a:xfrm>
              <a:off x="8882873" y="405213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918DECE8-9BB8-402C-BFF6-18E312C08FBF}"/>
                </a:ext>
              </a:extLst>
            </p:cNvPr>
            <p:cNvSpPr/>
            <p:nvPr/>
          </p:nvSpPr>
          <p:spPr bwMode="auto">
            <a:xfrm>
              <a:off x="8882873" y="176105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32" name="TextBox 31">
              <a:extLst>
                <a:ext uri="{FF2B5EF4-FFF2-40B4-BE49-F238E27FC236}">
                  <a16:creationId xmlns:a16="http://schemas.microsoft.com/office/drawing/2014/main" id="{A2F6D1AF-240B-40B6-8EFA-40896DC36C05}"/>
                </a:ext>
              </a:extLst>
            </p:cNvPr>
            <p:cNvSpPr txBox="1"/>
            <p:nvPr/>
          </p:nvSpPr>
          <p:spPr>
            <a:xfrm>
              <a:off x="9374996" y="176105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60" name="TextBox 59">
              <a:extLst>
                <a:ext uri="{FF2B5EF4-FFF2-40B4-BE49-F238E27FC236}">
                  <a16:creationId xmlns:a16="http://schemas.microsoft.com/office/drawing/2014/main" id="{B25E615A-BF0A-4D2C-9735-BF723640EB32}"/>
                </a:ext>
              </a:extLst>
            </p:cNvPr>
            <p:cNvSpPr txBox="1"/>
            <p:nvPr/>
          </p:nvSpPr>
          <p:spPr>
            <a:xfrm>
              <a:off x="9496916" y="405213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85" name="TextBox 84">
              <a:extLst>
                <a:ext uri="{FF2B5EF4-FFF2-40B4-BE49-F238E27FC236}">
                  <a16:creationId xmlns:a16="http://schemas.microsoft.com/office/drawing/2014/main" id="{8146D82C-8EEF-45CF-BA06-41EAF171A903}"/>
                </a:ext>
              </a:extLst>
            </p:cNvPr>
            <p:cNvSpPr txBox="1"/>
            <p:nvPr/>
          </p:nvSpPr>
          <p:spPr>
            <a:xfrm>
              <a:off x="9134836" y="315092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sp>
          <p:nvSpPr>
            <p:cNvPr id="86" name="TextBox 85">
              <a:extLst>
                <a:ext uri="{FF2B5EF4-FFF2-40B4-BE49-F238E27FC236}">
                  <a16:creationId xmlns:a16="http://schemas.microsoft.com/office/drawing/2014/main" id="{C7D0D530-6069-4473-9DD5-7AC6556A680E}"/>
                </a:ext>
              </a:extLst>
            </p:cNvPr>
            <p:cNvSpPr txBox="1"/>
            <p:nvPr/>
          </p:nvSpPr>
          <p:spPr>
            <a:xfrm>
              <a:off x="9170396" y="546740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sp>
          <p:nvSpPr>
            <p:cNvPr id="87" name="Rectangle: Rounded Corners 86">
              <a:extLst>
                <a:ext uri="{FF2B5EF4-FFF2-40B4-BE49-F238E27FC236}">
                  <a16:creationId xmlns:a16="http://schemas.microsoft.com/office/drawing/2014/main" id="{EF8CA812-B287-4143-A95C-D63B0B0704A8}"/>
                </a:ext>
              </a:extLst>
            </p:cNvPr>
            <p:cNvSpPr>
              <a:spLocks/>
            </p:cNvSpPr>
            <p:nvPr/>
          </p:nvSpPr>
          <p:spPr bwMode="auto">
            <a:xfrm>
              <a:off x="5890123" y="406229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88" name="Rectangle: Rounded Corners 87">
              <a:extLst>
                <a:ext uri="{FF2B5EF4-FFF2-40B4-BE49-F238E27FC236}">
                  <a16:creationId xmlns:a16="http://schemas.microsoft.com/office/drawing/2014/main" id="{8BBA697B-88AD-41D2-8AE4-E0E84223B933}"/>
                </a:ext>
              </a:extLst>
            </p:cNvPr>
            <p:cNvSpPr>
              <a:spLocks/>
            </p:cNvSpPr>
            <p:nvPr/>
          </p:nvSpPr>
          <p:spPr bwMode="auto">
            <a:xfrm>
              <a:off x="5890123" y="177121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89" name="TextBox 88">
              <a:extLst>
                <a:ext uri="{FF2B5EF4-FFF2-40B4-BE49-F238E27FC236}">
                  <a16:creationId xmlns:a16="http://schemas.microsoft.com/office/drawing/2014/main" id="{D83C5C47-13A5-450A-9C7A-80069CECD6BA}"/>
                </a:ext>
              </a:extLst>
            </p:cNvPr>
            <p:cNvSpPr txBox="1">
              <a:spLocks/>
            </p:cNvSpPr>
            <p:nvPr/>
          </p:nvSpPr>
          <p:spPr>
            <a:xfrm>
              <a:off x="6382246" y="177121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90" name="TextBox 89">
              <a:extLst>
                <a:ext uri="{FF2B5EF4-FFF2-40B4-BE49-F238E27FC236}">
                  <a16:creationId xmlns:a16="http://schemas.microsoft.com/office/drawing/2014/main" id="{2B8FB431-1B38-42B7-9BBE-3A492B8BC15B}"/>
                </a:ext>
              </a:extLst>
            </p:cNvPr>
            <p:cNvSpPr txBox="1">
              <a:spLocks/>
            </p:cNvSpPr>
            <p:nvPr/>
          </p:nvSpPr>
          <p:spPr>
            <a:xfrm>
              <a:off x="6504166" y="406229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92" name="TextBox 91">
              <a:extLst>
                <a:ext uri="{FF2B5EF4-FFF2-40B4-BE49-F238E27FC236}">
                  <a16:creationId xmlns:a16="http://schemas.microsoft.com/office/drawing/2014/main" id="{2643258F-28C5-4ABE-AFBC-7F03FF3418D5}"/>
                </a:ext>
              </a:extLst>
            </p:cNvPr>
            <p:cNvSpPr txBox="1"/>
            <p:nvPr/>
          </p:nvSpPr>
          <p:spPr>
            <a:xfrm>
              <a:off x="6142086" y="316108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sp>
          <p:nvSpPr>
            <p:cNvPr id="93" name="TextBox 92">
              <a:extLst>
                <a:ext uri="{FF2B5EF4-FFF2-40B4-BE49-F238E27FC236}">
                  <a16:creationId xmlns:a16="http://schemas.microsoft.com/office/drawing/2014/main" id="{C977F48E-C732-4CFE-A75D-3D1257F4B17F}"/>
                </a:ext>
              </a:extLst>
            </p:cNvPr>
            <p:cNvSpPr txBox="1"/>
            <p:nvPr/>
          </p:nvSpPr>
          <p:spPr>
            <a:xfrm>
              <a:off x="6177646" y="547756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sp>
          <p:nvSpPr>
            <p:cNvPr id="100" name="Rectangle: Rounded Corners 99">
              <a:extLst>
                <a:ext uri="{FF2B5EF4-FFF2-40B4-BE49-F238E27FC236}">
                  <a16:creationId xmlns:a16="http://schemas.microsoft.com/office/drawing/2014/main" id="{BB434C69-815C-4D63-AE41-84A7C6975B96}"/>
                </a:ext>
              </a:extLst>
            </p:cNvPr>
            <p:cNvSpPr/>
            <p:nvPr/>
          </p:nvSpPr>
          <p:spPr bwMode="auto">
            <a:xfrm>
              <a:off x="2889286" y="406229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101" name="Rectangle: Rounded Corners 100">
              <a:extLst>
                <a:ext uri="{FF2B5EF4-FFF2-40B4-BE49-F238E27FC236}">
                  <a16:creationId xmlns:a16="http://schemas.microsoft.com/office/drawing/2014/main" id="{595F2DD2-3120-4058-A24F-EDDD9AC572C3}"/>
                </a:ext>
              </a:extLst>
            </p:cNvPr>
            <p:cNvSpPr/>
            <p:nvPr/>
          </p:nvSpPr>
          <p:spPr bwMode="auto">
            <a:xfrm>
              <a:off x="2889286" y="177121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102" name="TextBox 101">
              <a:extLst>
                <a:ext uri="{FF2B5EF4-FFF2-40B4-BE49-F238E27FC236}">
                  <a16:creationId xmlns:a16="http://schemas.microsoft.com/office/drawing/2014/main" id="{121BEBB8-115D-4E8F-9907-ECF8047AF769}"/>
                </a:ext>
              </a:extLst>
            </p:cNvPr>
            <p:cNvSpPr txBox="1"/>
            <p:nvPr/>
          </p:nvSpPr>
          <p:spPr>
            <a:xfrm>
              <a:off x="3381409" y="177121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103" name="TextBox 102">
              <a:extLst>
                <a:ext uri="{FF2B5EF4-FFF2-40B4-BE49-F238E27FC236}">
                  <a16:creationId xmlns:a16="http://schemas.microsoft.com/office/drawing/2014/main" id="{C036888E-A14E-4ACD-95FC-D080CB2C942D}"/>
                </a:ext>
              </a:extLst>
            </p:cNvPr>
            <p:cNvSpPr txBox="1"/>
            <p:nvPr/>
          </p:nvSpPr>
          <p:spPr>
            <a:xfrm>
              <a:off x="3503329" y="406229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104" name="TextBox 103">
              <a:extLst>
                <a:ext uri="{FF2B5EF4-FFF2-40B4-BE49-F238E27FC236}">
                  <a16:creationId xmlns:a16="http://schemas.microsoft.com/office/drawing/2014/main" id="{983BAC2B-A065-44D9-93DF-CBB74F23A447}"/>
                </a:ext>
              </a:extLst>
            </p:cNvPr>
            <p:cNvSpPr txBox="1"/>
            <p:nvPr/>
          </p:nvSpPr>
          <p:spPr>
            <a:xfrm>
              <a:off x="3141249" y="316108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sp>
          <p:nvSpPr>
            <p:cNvPr id="105" name="TextBox 104">
              <a:extLst>
                <a:ext uri="{FF2B5EF4-FFF2-40B4-BE49-F238E27FC236}">
                  <a16:creationId xmlns:a16="http://schemas.microsoft.com/office/drawing/2014/main" id="{5B6DA401-0ABE-4FD7-8B37-2012FDDA2D6F}"/>
                </a:ext>
              </a:extLst>
            </p:cNvPr>
            <p:cNvSpPr txBox="1"/>
            <p:nvPr/>
          </p:nvSpPr>
          <p:spPr>
            <a:xfrm>
              <a:off x="3176809" y="547756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grpSp>
      <p:grpSp>
        <p:nvGrpSpPr>
          <p:cNvPr id="12" name="Group 11">
            <a:extLst>
              <a:ext uri="{FF2B5EF4-FFF2-40B4-BE49-F238E27FC236}">
                <a16:creationId xmlns:a16="http://schemas.microsoft.com/office/drawing/2014/main" id="{59E97C69-A31D-4DB1-8C12-78C3D0A76FD5}"/>
              </a:ext>
            </a:extLst>
          </p:cNvPr>
          <p:cNvGrpSpPr/>
          <p:nvPr/>
        </p:nvGrpSpPr>
        <p:grpSpPr>
          <a:xfrm>
            <a:off x="507999" y="1761055"/>
            <a:ext cx="2262863" cy="4488231"/>
            <a:chOff x="507999" y="1761055"/>
            <a:chExt cx="2262863" cy="4488231"/>
          </a:xfrm>
        </p:grpSpPr>
        <p:grpSp>
          <p:nvGrpSpPr>
            <p:cNvPr id="10" name="Group 9">
              <a:extLst>
                <a:ext uri="{FF2B5EF4-FFF2-40B4-BE49-F238E27FC236}">
                  <a16:creationId xmlns:a16="http://schemas.microsoft.com/office/drawing/2014/main" id="{303468D4-EE02-4D2A-8E93-D9921D646219}"/>
                </a:ext>
              </a:extLst>
            </p:cNvPr>
            <p:cNvGrpSpPr/>
            <p:nvPr/>
          </p:nvGrpSpPr>
          <p:grpSpPr>
            <a:xfrm>
              <a:off x="507999" y="1761055"/>
              <a:ext cx="2262863" cy="4488231"/>
              <a:chOff x="507999" y="1761055"/>
              <a:chExt cx="2262863" cy="4488231"/>
            </a:xfrm>
          </p:grpSpPr>
          <p:sp>
            <p:nvSpPr>
              <p:cNvPr id="69" name="Rectangle: Rounded Corners 68">
                <a:extLst>
                  <a:ext uri="{FF2B5EF4-FFF2-40B4-BE49-F238E27FC236}">
                    <a16:creationId xmlns:a16="http://schemas.microsoft.com/office/drawing/2014/main" id="{E4E6280F-C50A-44C6-8844-A59B150D62B1}"/>
                  </a:ext>
                </a:extLst>
              </p:cNvPr>
              <p:cNvSpPr/>
              <p:nvPr/>
            </p:nvSpPr>
            <p:spPr bwMode="auto">
              <a:xfrm>
                <a:off x="507999" y="1761055"/>
                <a:ext cx="2262863" cy="445077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70" name="TextBox 69">
                <a:extLst>
                  <a:ext uri="{FF2B5EF4-FFF2-40B4-BE49-F238E27FC236}">
                    <a16:creationId xmlns:a16="http://schemas.microsoft.com/office/drawing/2014/main" id="{AB52DE60-DAE0-482C-9ED9-D57D94342F36}"/>
                  </a:ext>
                </a:extLst>
              </p:cNvPr>
              <p:cNvSpPr txBox="1"/>
              <p:nvPr/>
            </p:nvSpPr>
            <p:spPr>
              <a:xfrm>
                <a:off x="876984" y="5710330"/>
                <a:ext cx="1664407"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Control Node</a:t>
                </a:r>
              </a:p>
            </p:txBody>
          </p:sp>
        </p:grpSp>
        <p:pic>
          <p:nvPicPr>
            <p:cNvPr id="137" name="Graphic 136" descr="Processor">
              <a:extLst>
                <a:ext uri="{FF2B5EF4-FFF2-40B4-BE49-F238E27FC236}">
                  <a16:creationId xmlns:a16="http://schemas.microsoft.com/office/drawing/2014/main" id="{6FF85257-5381-4E06-9338-86BD373127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6557" y="3967956"/>
              <a:ext cx="623135" cy="623135"/>
            </a:xfrm>
            <a:prstGeom prst="rect">
              <a:avLst/>
            </a:prstGeom>
          </p:spPr>
        </p:pic>
        <p:pic>
          <p:nvPicPr>
            <p:cNvPr id="138" name="Graphic 137" descr="Processor">
              <a:extLst>
                <a:ext uri="{FF2B5EF4-FFF2-40B4-BE49-F238E27FC236}">
                  <a16:creationId xmlns:a16="http://schemas.microsoft.com/office/drawing/2014/main" id="{BA87D0A0-3A48-423D-B956-773746E033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5423" y="3967956"/>
              <a:ext cx="623135" cy="623135"/>
            </a:xfrm>
            <a:prstGeom prst="rect">
              <a:avLst/>
            </a:prstGeom>
          </p:spPr>
        </p:pic>
        <p:pic>
          <p:nvPicPr>
            <p:cNvPr id="140" name="Graphic 139" descr="Processor">
              <a:extLst>
                <a:ext uri="{FF2B5EF4-FFF2-40B4-BE49-F238E27FC236}">
                  <a16:creationId xmlns:a16="http://schemas.microsoft.com/office/drawing/2014/main" id="{7DA3FEEC-F2F6-4E6C-BE26-CBD1E1DAAF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322" y="3424125"/>
              <a:ext cx="623135" cy="623135"/>
            </a:xfrm>
            <a:prstGeom prst="rect">
              <a:avLst/>
            </a:prstGeom>
          </p:spPr>
        </p:pic>
        <p:pic>
          <p:nvPicPr>
            <p:cNvPr id="141" name="Graphic 140" descr="Processor">
              <a:extLst>
                <a:ext uri="{FF2B5EF4-FFF2-40B4-BE49-F238E27FC236}">
                  <a16:creationId xmlns:a16="http://schemas.microsoft.com/office/drawing/2014/main" id="{0BE353D6-6B7F-42AF-9178-EEADB93A5D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09188" y="3424125"/>
              <a:ext cx="623135" cy="623135"/>
            </a:xfrm>
            <a:prstGeom prst="rect">
              <a:avLst/>
            </a:prstGeom>
          </p:spPr>
        </p:pic>
      </p:grpSp>
      <p:sp>
        <p:nvSpPr>
          <p:cNvPr id="156" name="Shape 155">
            <a:extLst>
              <a:ext uri="{FF2B5EF4-FFF2-40B4-BE49-F238E27FC236}">
                <a16:creationId xmlns:a16="http://schemas.microsoft.com/office/drawing/2014/main" id="{B0A5332B-67F8-443B-B1E2-526E522D9B92}"/>
              </a:ext>
            </a:extLst>
          </p:cNvPr>
          <p:cNvSpPr/>
          <p:nvPr/>
        </p:nvSpPr>
        <p:spPr>
          <a:xfrm>
            <a:off x="10038025" y="4694946"/>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sp>
        <p:nvSpPr>
          <p:cNvPr id="157" name="Shape 156">
            <a:extLst>
              <a:ext uri="{FF2B5EF4-FFF2-40B4-BE49-F238E27FC236}">
                <a16:creationId xmlns:a16="http://schemas.microsoft.com/office/drawing/2014/main" id="{FB561934-241F-443D-BF8F-DC4444314D14}"/>
              </a:ext>
            </a:extLst>
          </p:cNvPr>
          <p:cNvSpPr/>
          <p:nvPr/>
        </p:nvSpPr>
        <p:spPr>
          <a:xfrm>
            <a:off x="10038025" y="2362755"/>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sp>
        <p:nvSpPr>
          <p:cNvPr id="158" name="Shape 157">
            <a:extLst>
              <a:ext uri="{FF2B5EF4-FFF2-40B4-BE49-F238E27FC236}">
                <a16:creationId xmlns:a16="http://schemas.microsoft.com/office/drawing/2014/main" id="{1A1571C5-C42D-42F8-8E73-39F7D794F7F8}"/>
              </a:ext>
            </a:extLst>
          </p:cNvPr>
          <p:cNvSpPr/>
          <p:nvPr/>
        </p:nvSpPr>
        <p:spPr>
          <a:xfrm>
            <a:off x="6963522" y="4692826"/>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sp>
        <p:nvSpPr>
          <p:cNvPr id="159" name="Shape 158">
            <a:extLst>
              <a:ext uri="{FF2B5EF4-FFF2-40B4-BE49-F238E27FC236}">
                <a16:creationId xmlns:a16="http://schemas.microsoft.com/office/drawing/2014/main" id="{99293B4C-8CF0-46C2-9FA4-2099B251CBEE}"/>
              </a:ext>
            </a:extLst>
          </p:cNvPr>
          <p:cNvSpPr/>
          <p:nvPr/>
        </p:nvSpPr>
        <p:spPr>
          <a:xfrm>
            <a:off x="6963522" y="2360636"/>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sp>
        <p:nvSpPr>
          <p:cNvPr id="160" name="Shape 159">
            <a:extLst>
              <a:ext uri="{FF2B5EF4-FFF2-40B4-BE49-F238E27FC236}">
                <a16:creationId xmlns:a16="http://schemas.microsoft.com/office/drawing/2014/main" id="{1550C4D6-DB91-455D-9F98-96F585D678AD}"/>
              </a:ext>
            </a:extLst>
          </p:cNvPr>
          <p:cNvSpPr/>
          <p:nvPr/>
        </p:nvSpPr>
        <p:spPr>
          <a:xfrm>
            <a:off x="3901647" y="4692826"/>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sp>
        <p:nvSpPr>
          <p:cNvPr id="161" name="Shape 160">
            <a:extLst>
              <a:ext uri="{FF2B5EF4-FFF2-40B4-BE49-F238E27FC236}">
                <a16:creationId xmlns:a16="http://schemas.microsoft.com/office/drawing/2014/main" id="{214E9088-9DE7-41EF-A0D6-BFF58573A506}"/>
              </a:ext>
            </a:extLst>
          </p:cNvPr>
          <p:cNvSpPr/>
          <p:nvPr/>
        </p:nvSpPr>
        <p:spPr>
          <a:xfrm>
            <a:off x="3901647" y="2360636"/>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pic>
        <p:nvPicPr>
          <p:cNvPr id="2" name="Picture 1">
            <a:extLst>
              <a:ext uri="{FF2B5EF4-FFF2-40B4-BE49-F238E27FC236}">
                <a16:creationId xmlns:a16="http://schemas.microsoft.com/office/drawing/2014/main" id="{1D818C2E-D671-4B42-B90E-C9F12310B96E}"/>
              </a:ext>
            </a:extLst>
          </p:cNvPr>
          <p:cNvPicPr>
            <a:picLocks noChangeAspect="1"/>
          </p:cNvPicPr>
          <p:nvPr/>
        </p:nvPicPr>
        <p:blipFill>
          <a:blip r:embed="rId5"/>
          <a:stretch>
            <a:fillRect/>
          </a:stretch>
        </p:blipFill>
        <p:spPr>
          <a:xfrm>
            <a:off x="278283" y="1345096"/>
            <a:ext cx="11538639" cy="5055704"/>
          </a:xfrm>
          <a:prstGeom prst="rect">
            <a:avLst/>
          </a:prstGeom>
        </p:spPr>
      </p:pic>
      <p:pic>
        <p:nvPicPr>
          <p:cNvPr id="15" name="Picture 14">
            <a:extLst>
              <a:ext uri="{FF2B5EF4-FFF2-40B4-BE49-F238E27FC236}">
                <a16:creationId xmlns:a16="http://schemas.microsoft.com/office/drawing/2014/main" id="{066AE2D2-21F5-439A-B3A0-3D5AD34481F3}"/>
              </a:ext>
            </a:extLst>
          </p:cNvPr>
          <p:cNvPicPr>
            <a:picLocks noChangeAspect="1"/>
          </p:cNvPicPr>
          <p:nvPr/>
        </p:nvPicPr>
        <p:blipFill>
          <a:blip r:embed="rId6"/>
          <a:stretch>
            <a:fillRect/>
          </a:stretch>
        </p:blipFill>
        <p:spPr>
          <a:xfrm>
            <a:off x="994385" y="1250152"/>
            <a:ext cx="1290089" cy="367525"/>
          </a:xfrm>
          <a:prstGeom prst="rect">
            <a:avLst/>
          </a:prstGeom>
        </p:spPr>
      </p:pic>
      <p:pic>
        <p:nvPicPr>
          <p:cNvPr id="16" name="Picture 15">
            <a:extLst>
              <a:ext uri="{FF2B5EF4-FFF2-40B4-BE49-F238E27FC236}">
                <a16:creationId xmlns:a16="http://schemas.microsoft.com/office/drawing/2014/main" id="{8F872C1B-1D55-4045-95F3-0A1EEC1C49CA}"/>
              </a:ext>
            </a:extLst>
          </p:cNvPr>
          <p:cNvPicPr>
            <a:picLocks noChangeAspect="1"/>
          </p:cNvPicPr>
          <p:nvPr/>
        </p:nvPicPr>
        <p:blipFill>
          <a:blip r:embed="rId6"/>
          <a:stretch>
            <a:fillRect/>
          </a:stretch>
        </p:blipFill>
        <p:spPr>
          <a:xfrm>
            <a:off x="479682" y="1306860"/>
            <a:ext cx="819156" cy="233364"/>
          </a:xfrm>
          <a:prstGeom prst="rect">
            <a:avLst/>
          </a:prstGeom>
        </p:spPr>
      </p:pic>
      <p:pic>
        <p:nvPicPr>
          <p:cNvPr id="17" name="Picture 16">
            <a:extLst>
              <a:ext uri="{FF2B5EF4-FFF2-40B4-BE49-F238E27FC236}">
                <a16:creationId xmlns:a16="http://schemas.microsoft.com/office/drawing/2014/main" id="{EB886ADA-9FE9-4C30-97D3-41870B06D2B8}"/>
              </a:ext>
            </a:extLst>
          </p:cNvPr>
          <p:cNvPicPr>
            <a:picLocks noChangeAspect="1"/>
          </p:cNvPicPr>
          <p:nvPr/>
        </p:nvPicPr>
        <p:blipFill>
          <a:blip r:embed="rId6"/>
          <a:stretch>
            <a:fillRect/>
          </a:stretch>
        </p:blipFill>
        <p:spPr>
          <a:xfrm>
            <a:off x="1439132" y="1190001"/>
            <a:ext cx="1450154" cy="413125"/>
          </a:xfrm>
          <a:prstGeom prst="rect">
            <a:avLst/>
          </a:prstGeom>
        </p:spPr>
      </p:pic>
      <p:grpSp>
        <p:nvGrpSpPr>
          <p:cNvPr id="18" name="Group 17">
            <a:extLst>
              <a:ext uri="{FF2B5EF4-FFF2-40B4-BE49-F238E27FC236}">
                <a16:creationId xmlns:a16="http://schemas.microsoft.com/office/drawing/2014/main" id="{6E0D0D42-D312-4B86-9075-1BFA1F4BA4A4}"/>
              </a:ext>
            </a:extLst>
          </p:cNvPr>
          <p:cNvGrpSpPr/>
          <p:nvPr/>
        </p:nvGrpSpPr>
        <p:grpSpPr>
          <a:xfrm>
            <a:off x="984110" y="3476712"/>
            <a:ext cx="1450154" cy="1031988"/>
            <a:chOff x="900905" y="3442534"/>
            <a:chExt cx="1450154" cy="1031988"/>
          </a:xfrm>
        </p:grpSpPr>
        <p:pic>
          <p:nvPicPr>
            <p:cNvPr id="61" name="Picture 60">
              <a:extLst>
                <a:ext uri="{FF2B5EF4-FFF2-40B4-BE49-F238E27FC236}">
                  <a16:creationId xmlns:a16="http://schemas.microsoft.com/office/drawing/2014/main" id="{5C38E3C6-7ED9-4265-B264-4D8FABC27B4E}"/>
                </a:ext>
              </a:extLst>
            </p:cNvPr>
            <p:cNvPicPr>
              <a:picLocks noChangeAspect="1"/>
            </p:cNvPicPr>
            <p:nvPr/>
          </p:nvPicPr>
          <p:blipFill>
            <a:blip r:embed="rId6"/>
            <a:stretch>
              <a:fillRect/>
            </a:stretch>
          </p:blipFill>
          <p:spPr>
            <a:xfrm>
              <a:off x="972302" y="3698463"/>
              <a:ext cx="1290089" cy="367525"/>
            </a:xfrm>
            <a:prstGeom prst="rect">
              <a:avLst/>
            </a:prstGeom>
          </p:spPr>
        </p:pic>
        <p:pic>
          <p:nvPicPr>
            <p:cNvPr id="62" name="Picture 61">
              <a:extLst>
                <a:ext uri="{FF2B5EF4-FFF2-40B4-BE49-F238E27FC236}">
                  <a16:creationId xmlns:a16="http://schemas.microsoft.com/office/drawing/2014/main" id="{057902A5-A3C3-4E65-A9CB-DA7BDEC2A29E}"/>
                </a:ext>
              </a:extLst>
            </p:cNvPr>
            <p:cNvPicPr>
              <a:picLocks noChangeAspect="1"/>
            </p:cNvPicPr>
            <p:nvPr/>
          </p:nvPicPr>
          <p:blipFill>
            <a:blip r:embed="rId6"/>
            <a:stretch>
              <a:fillRect/>
            </a:stretch>
          </p:blipFill>
          <p:spPr>
            <a:xfrm>
              <a:off x="1216404" y="3442534"/>
              <a:ext cx="819156" cy="233364"/>
            </a:xfrm>
            <a:prstGeom prst="rect">
              <a:avLst/>
            </a:prstGeom>
          </p:spPr>
        </p:pic>
        <p:pic>
          <p:nvPicPr>
            <p:cNvPr id="63" name="Picture 62">
              <a:extLst>
                <a:ext uri="{FF2B5EF4-FFF2-40B4-BE49-F238E27FC236}">
                  <a16:creationId xmlns:a16="http://schemas.microsoft.com/office/drawing/2014/main" id="{44526E7F-9C80-4F79-B4F4-69F537830787}"/>
                </a:ext>
              </a:extLst>
            </p:cNvPr>
            <p:cNvPicPr>
              <a:picLocks noChangeAspect="1"/>
            </p:cNvPicPr>
            <p:nvPr/>
          </p:nvPicPr>
          <p:blipFill>
            <a:blip r:embed="rId6"/>
            <a:stretch>
              <a:fillRect/>
            </a:stretch>
          </p:blipFill>
          <p:spPr>
            <a:xfrm>
              <a:off x="900905" y="4061397"/>
              <a:ext cx="1450154" cy="413125"/>
            </a:xfrm>
            <a:prstGeom prst="rect">
              <a:avLst/>
            </a:prstGeom>
          </p:spPr>
        </p:pic>
      </p:grpSp>
      <p:pic>
        <p:nvPicPr>
          <p:cNvPr id="65" name="Graphic 64" descr="Document">
            <a:extLst>
              <a:ext uri="{FF2B5EF4-FFF2-40B4-BE49-F238E27FC236}">
                <a16:creationId xmlns:a16="http://schemas.microsoft.com/office/drawing/2014/main" id="{CD508F84-285C-47ED-8930-59920984AAA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990" y="2569599"/>
            <a:ext cx="2721798" cy="2721798"/>
          </a:xfrm>
          <a:prstGeom prst="rect">
            <a:avLst/>
          </a:prstGeom>
        </p:spPr>
      </p:pic>
    </p:spTree>
    <p:extLst>
      <p:ext uri="{BB962C8B-B14F-4D97-AF65-F5344CB8AC3E}">
        <p14:creationId xmlns:p14="http://schemas.microsoft.com/office/powerpoint/2010/main" val="359964394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0.00039 0.03541 L -0.00039 0.03565 C -0.00065 0.05 -0.00091 0.06458 -0.00117 0.0794 C -0.00143 0.09699 -0.00156 0.11458 -0.00182 0.13241 C -0.00234 0.15416 -0.00247 0.14467 -0.00338 0.16203 C -0.0039 0.17384 -0.00429 0.18541 -0.00481 0.19699 C -0.00521 0.23657 -0.00559 0.28495 -0.00625 0.32523 C -0.0069 0.36203 -0.00521 0.3493 -0.00846 0.36921 C -0.00886 0.38889 -0.01016 0.41157 -0.00769 0.43125 C -0.00756 0.43241 -0.00338 0.43472 -0.00261 0.43518 C -0.00221 0.43565 0.0017 0.44097 0.00248 0.44166 C 0.00339 0.44236 0.00443 0.44236 0.00534 0.44282 C 0.00612 0.44328 0.00691 0.44375 0.00756 0.44421 C 0.01889 0.45926 0.01107 0.45046 0.04258 0.44676 C 0.04323 0.44676 0.04336 0.44444 0.04402 0.44421 C 0.04584 0.44328 0.04792 0.44328 0.04987 0.44282 C 0.05365 0.43611 0.05014 0.44143 0.0556 0.43634 C 0.05639 0.43565 0.05704 0.43449 0.05782 0.43379 C 0.05899 0.4331 0.06029 0.4331 0.06146 0.43264 C 0.06498 0.43125 0.06433 0.43125 0.06797 0.4287 C 0.07149 0.42268 0.06706 0.42963 0.0724 0.42477 C 0.07305 0.4243 0.07331 0.42291 0.07383 0.42222 C 0.07683 0.41782 0.07605 0.41875 0.07891 0.41713 C 0.07943 0.4162 0.07982 0.41504 0.08047 0.41435 C 0.08126 0.41342 0.08256 0.41296 0.08334 0.4118 C 0.08777 0.40532 0.08178 0.40972 0.08698 0.40671 C 0.08816 0.4044 0.08959 0.40254 0.09063 0.40023 C 0.09128 0.39838 0.0918 0.39629 0.09284 0.39491 C 0.09336 0.39421 0.09428 0.39444 0.09493 0.39375 C 0.10066 0.38866 0.09389 0.39305 0.09935 0.38981 C 0.10014 0.38866 0.10079 0.38703 0.10157 0.38588 C 0.10469 0.38125 0.103 0.38565 0.10586 0.3794 C 0.10834 0.3743 0.10847 0.36805 0.11316 0.36528 L 0.11537 0.36389 C 0.11589 0.36319 0.11641 0.36227 0.1168 0.36134 C 0.11732 0.36018 0.11758 0.35833 0.11823 0.35741 C 0.11954 0.35602 0.12266 0.35486 0.12266 0.35509 C 0.12474 0.35116 0.12409 0.35254 0.12631 0.34722 C 0.12683 0.34583 0.12735 0.34467 0.12774 0.34328 C 0.12813 0.34213 0.128 0.34028 0.12852 0.33935 C 0.12904 0.33842 0.12995 0.33842 0.1306 0.33819 L 0.13503 0.32639 C 0.13568 0.32477 0.13685 0.32129 0.1379 0.31991 C 0.13855 0.31921 0.13946 0.31921 0.14011 0.31875 C 0.14037 0.31736 0.14037 0.31597 0.14089 0.31481 C 0.14193 0.3118 0.14362 0.31018 0.14519 0.30833 C 0.1487 0.29907 0.14415 0.31018 0.14961 0.30046 C 0.15092 0.29815 0.15196 0.29537 0.15326 0.29282 C 0.15508 0.28912 0.15691 0.28541 0.15912 0.28241 C 0.16003 0.28125 0.16107 0.28009 0.16198 0.27847 C 0.16915 0.26713 0.16368 0.27384 0.16849 0.26828 C 0.17019 0.26366 0.17019 0.26342 0.17292 0.25926 C 0.17357 0.2581 0.17435 0.25741 0.17514 0.25648 C 0.17579 0.25486 0.17644 0.25301 0.17722 0.25139 C 0.17917 0.24791 0.18021 0.24838 0.18165 0.24491 C 0.18594 0.23495 0.18269 0.23935 0.18672 0.23449 C 0.18698 0.23287 0.18711 0.23102 0.18751 0.2294 C 0.18816 0.22662 0.1892 0.225 0.19037 0.22291 C 0.19219 0.21018 0.18933 0.22546 0.19402 0.21389 C 0.19454 0.2125 0.19454 0.21041 0.1948 0.20879 C 0.19493 0.20741 0.19506 0.20602 0.19545 0.20486 C 0.19584 0.2037 0.19649 0.20324 0.19688 0.20231 C 0.19805 0.19977 0.1987 0.19768 0.19909 0.19444 C 0.19922 0.19352 0.19909 0.19282 0.19909 0.1919 L 0.19909 0.19953 " pathEditMode="relative" rAng="0" ptsTypes="AAAAAAAAAAAAAAAAAAAAAAAAAAAAAAAAAAAAAAAAAAAAAAAAAAAAAAAAAAAAAAAAA">
                                      <p:cBhvr>
                                        <p:cTn id="11" dur="2000" fill="hold"/>
                                        <p:tgtEl>
                                          <p:spTgt spid="15"/>
                                        </p:tgtEl>
                                        <p:attrNameLst>
                                          <p:attrName>ppt_x</p:attrName>
                                          <p:attrName>ppt_y</p:attrName>
                                        </p:attrNameLst>
                                      </p:cBhvr>
                                      <p:rCtr x="9531" y="20856"/>
                                    </p:animMotion>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nodeType="clickEffect">
                                  <p:stCondLst>
                                    <p:cond delay="0"/>
                                  </p:stCondLst>
                                  <p:childTnLst>
                                    <p:animMotion origin="layout" path="M 0.00481 0.03727 L 0.00481 0.03727 C 0.00586 0.07592 0.00625 0.07893 0.00481 0.12778 C 0.00416 0.15115 0.00351 0.13171 0.00195 0.14838 L 0.0013 0.15625 C 0.00143 0.21227 0.00104 0.26852 0.00195 0.32453 C 0.00195 0.32662 0.00351 0.32778 0.00416 0.32963 C 0.00468 0.33125 0.00494 0.33333 0.0056 0.33495 C 0.00599 0.33588 0.00664 0.33657 0.00703 0.3375 C 0.00807 0.34004 0.00898 0.34259 0.01002 0.34514 C 0.01041 0.34653 0.01106 0.34768 0.01146 0.34907 C 0.01198 0.35115 0.01328 0.35625 0.01432 0.3581 C 0.01497 0.35926 0.01575 0.35995 0.01653 0.36065 C 0.02018 0.37037 0.01549 0.35856 0.02018 0.36852 C 0.0207 0.36967 0.02096 0.37129 0.02161 0.37245 C 0.02226 0.37361 0.02317 0.37407 0.02382 0.375 C 0.02747 0.38032 0.02226 0.375 0.02812 0.38009 C 0.03216 0.39074 0.02695 0.3787 0.03177 0.38541 C 0.03346 0.3875 0.03502 0.39004 0.03619 0.39305 C 0.03672 0.39444 0.03698 0.39606 0.03763 0.39699 C 0.03984 0.40023 0.04114 0.40069 0.04349 0.40208 C 0.04466 0.4044 0.0457 0.40694 0.04713 0.40856 C 0.04778 0.40949 0.04856 0.41065 0.04935 0.41134 C 0.05677 0.41736 0.05573 0.41666 0.06093 0.41898 C 0.06836 0.42546 0.05781 0.41643 0.07044 0.42546 C 0.07187 0.42662 0.0733 0.42801 0.07474 0.4294 C 0.08632 0.44051 0.07343 0.42916 0.08502 0.43842 C 0.08789 0.44074 0.0888 0.44259 0.09231 0.44352 L 0.10026 0.44629 C 0.10195 0.44676 0.10364 0.44699 0.10534 0.44745 C 0.10807 0.44838 0.11067 0.4493 0.11341 0.45 C 0.11718 0.45115 0.12109 0.45185 0.125 0.45278 C 0.13177 0.45602 0.13867 0.45926 0.14544 0.46296 C 0.15078 0.46597 0.15599 0.46967 0.16146 0.47199 C 0.16523 0.47361 0.16914 0.47384 0.17304 0.47477 C 0.18333 0.48032 0.1931 0.48865 0.20364 0.49143 C 0.20677 0.49236 0.21002 0.49282 0.21315 0.49398 C 0.23203 0.50162 0.21484 0.49791 0.23203 0.50046 C 0.23398 0.50139 0.23593 0.50208 0.23789 0.50324 C 0.23932 0.50393 0.24075 0.50509 0.24231 0.50578 C 0.24388 0.50648 0.2457 0.50671 0.24739 0.50694 C 0.26536 0.50671 0.28333 0.50694 0.3013 0.50578 C 0.30377 0.50555 0.30612 0.5037 0.30846 0.50324 C 0.31172 0.50231 0.31484 0.50231 0.31797 0.50185 C 0.33242 0.49768 0.31002 0.5044 0.32812 0.49791 C 0.32981 0.49745 0.33164 0.49722 0.33333 0.49676 C 0.33567 0.49583 0.33815 0.49444 0.34062 0.49398 C 0.34804 0.49305 0.3556 0.49328 0.36315 0.49282 L 0.3733 0.49028 L 0.38281 0.48773 C 0.38997 0.48333 0.37747 0.49051 0.39661 0.48495 C 0.39752 0.48472 0.39791 0.48287 0.39882 0.4824 C 0.40052 0.48148 0.40221 0.48148 0.4039 0.48125 C 0.4108 0.47615 0.40416 0.48055 0.41198 0.47731 C 0.41367 0.47662 0.41523 0.47523 0.41705 0.47477 C 0.41966 0.47384 0.42239 0.47384 0.425 0.47338 C 0.44023 0.47037 0.41497 0.47407 0.44036 0.47083 C 0.45143 0.46643 0.44231 0.46944 0.45481 0.4669 C 0.45859 0.4662 0.46211 0.46504 0.46575 0.46435 C 0.46901 0.46365 0.47213 0.46342 0.47526 0.46296 C 0.47747 0.46273 0.47968 0.46227 0.48177 0.4618 C 0.48333 0.46088 0.48463 0.45949 0.48619 0.45903 C 0.48906 0.45833 0.49205 0.45833 0.49492 0.45787 C 0.49713 0.4574 0.49935 0.45694 0.50143 0.45648 L 0.61289 0.45903 C 0.61784 0.45949 0.62265 0.4618 0.62747 0.46296 C 0.6358 0.46528 0.63203 0.46435 0.64414 0.46551 C 0.65 0.4669 0.65586 0.46852 0.66172 0.46944 C 0.66744 0.4706 0.67343 0.47037 0.67916 0.47199 C 0.68385 0.47338 0.68828 0.47731 0.69297 0.47847 C 0.70078 0.48055 0.69635 0.47963 0.70612 0.48125 C 0.70755 0.48194 0.70898 0.48264 0.71041 0.48379 C 0.71172 0.48449 0.71289 0.48565 0.71406 0.48634 C 0.71523 0.48703 0.71653 0.48727 0.71771 0.48773 C 0.72031 0.49074 0.72265 0.49352 0.72578 0.49537 C 0.72903 0.49722 0.73255 0.49768 0.73593 0.4993 C 0.73698 0.49977 0.73789 0.5 0.7388 0.50046 C 0.7483 0.50671 0.74036 0.50278 0.74687 0.50578 C 0.74739 0.50671 0.74765 0.50787 0.7483 0.50833 C 0.74922 0.50903 0.75026 0.50903 0.7513 0.50972 C 0.75195 0.50995 0.75273 0.51041 0.75338 0.51088 C 0.75468 0.5118 0.75586 0.51296 0.75703 0.51342 C 0.75872 0.51435 0.76041 0.51435 0.76211 0.51481 C 0.76497 0.51551 0.76614 0.5162 0.76875 0.51736 C 0.76914 0.51828 0.76953 0.51944 0.77018 0.5199 C 0.77148 0.52129 0.77461 0.52245 0.77461 0.52245 " pathEditMode="relative" ptsTypes="AAAAAAAAAAAAAAAAAAAAAAAAAAAAAAAAAAAAAAAAAAAAAAAAAAAAAAAAAAAAAAAAAAAAAAAAAAAAAAAAAAAAAA">
                                      <p:cBhvr>
                                        <p:cTn id="25" dur="2000" fill="hold"/>
                                        <p:tgtEl>
                                          <p:spTgt spid="16"/>
                                        </p:tgtEl>
                                        <p:attrNameLst>
                                          <p:attrName>ppt_x</p:attrName>
                                          <p:attrName>ppt_y</p:attrName>
                                        </p:attrNameLst>
                                      </p:cBhvr>
                                    </p:animMotion>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6"/>
                                        </p:tgtEl>
                                      </p:cBhvr>
                                    </p:animEffect>
                                    <p:set>
                                      <p:cBhvr>
                                        <p:cTn id="30" dur="1" fill="hold">
                                          <p:stCondLst>
                                            <p:cond delay="499"/>
                                          </p:stCondLst>
                                        </p:cTn>
                                        <p:tgtEl>
                                          <p:spTgt spid="1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nodeType="clickEffect">
                                  <p:stCondLst>
                                    <p:cond delay="0"/>
                                  </p:stCondLst>
                                  <p:childTnLst>
                                    <p:animMotion origin="layout" path="M 0.00013 0.03588 L 0.00013 0.03588 C -0.0013 0.03889 -0.00299 0.04144 -0.00416 0.04491 C -0.00507 0.04723 -0.00481 0.05024 -0.00573 0.05255 C -0.00612 0.05394 -0.00677 0.0551 -0.00716 0.05649 C -0.00742 0.05764 -0.00742 0.05926 -0.00781 0.06042 C -0.00846 0.06158 -0.00937 0.06204 -0.01002 0.06297 C -0.01054 0.06574 -0.01158 0.07107 -0.01224 0.07338 C -0.01263 0.07431 -0.01328 0.07477 -0.01367 0.07593 C -0.01432 0.07755 -0.01471 0.0794 -0.0151 0.08102 C -0.01549 0.08241 -0.01562 0.08357 -0.01588 0.08496 C -0.01614 0.08658 -0.01614 0.08843 -0.01653 0.09005 C -0.01692 0.09167 -0.01757 0.09283 -0.01809 0.09399 C -0.01836 0.09584 -0.01823 0.09769 -0.01875 0.09908 C -0.01927 0.10047 -0.02044 0.10047 -0.02096 0.10186 C -0.02174 0.10417 -0.02161 0.10718 -0.02239 0.10949 L -0.02382 0.11343 C -0.02408 0.11482 -0.02448 0.11598 -0.02461 0.11736 C -0.02487 0.11945 -0.02487 0.12176 -0.02539 0.12385 C -0.02565 0.125 -0.02643 0.12547 -0.02682 0.12639 C -0.02734 0.12801 -0.02786 0.12986 -0.02825 0.13149 C -0.03086 0.14329 -0.02812 0.13565 -0.0319 0.14445 C -0.03229 0.14723 -0.03268 0.15093 -0.03333 0.15348 C -0.03372 0.15533 -0.03424 0.15718 -0.03476 0.1588 C -0.03567 0.16135 -0.03711 0.16366 -0.03776 0.16644 C -0.03802 0.16783 -0.03815 0.16922 -0.03841 0.17037 C -0.03932 0.17361 -0.03997 0.17454 -0.0414 0.17686 C -0.04166 0.17848 -0.04166 0.18033 -0.04205 0.18195 C -0.04244 0.18311 -0.04336 0.18357 -0.04349 0.18473 C -0.04414 0.1875 -0.04388 0.19074 -0.04427 0.19375 C -0.0444 0.19491 -0.04479 0.1963 -0.04505 0.19746 C -0.04726 0.21135 -0.04375 0.19213 -0.04713 0.21042 C -0.04739 0.21181 -0.04752 0.2132 -0.04791 0.21436 L -0.04934 0.21829 C -0.04987 0.22176 -0.05039 0.22524 -0.05078 0.22871 C -0.05104 0.23079 -0.0513 0.23287 -0.05156 0.23519 C -0.05169 0.23635 -0.05208 0.23774 -0.05234 0.23889 C -0.0526 0.24098 -0.05312 0.24607 -0.05377 0.24815 C -0.05651 0.25811 -0.05403 0.24607 -0.05586 0.25579 C -0.05612 0.25926 -0.05625 0.26274 -0.05664 0.26621 C -0.05677 0.2676 -0.05729 0.26875 -0.05742 0.27014 C -0.05781 0.29468 -0.05781 0.31922 -0.05807 0.34375 C -0.05794 0.34931 -0.06015 0.36736 -0.05586 0.37477 C -0.05533 0.37593 -0.05442 0.37662 -0.05377 0.37755 C -0.05299 0.37963 -0.05208 0.38241 -0.05078 0.38403 C -0.04987 0.38496 -0.04882 0.38565 -0.04791 0.38658 C -0.04739 0.38797 -0.04609 0.39213 -0.04505 0.39306 C -0.04414 0.39375 -0.04309 0.39399 -0.04205 0.39422 C -0.04036 0.39746 -0.03867 0.4007 -0.03619 0.40209 L -0.03411 0.40348 C -0.03359 0.40417 -0.0332 0.40533 -0.03268 0.40602 C -0.03125 0.40718 -0.02825 0.40857 -0.02825 0.40857 C -0.02591 0.4125 -0.02695 0.41181 -0.02239 0.41366 C -0.02148 0.41412 -0.02044 0.41459 -0.01953 0.41505 C -0.01875 0.41528 -0.01809 0.41621 -0.01731 0.41621 C -0.01445 0.4169 -0.01145 0.41713 -0.00859 0.4176 L -0.00208 0.42014 C -0.00013 0.42107 0.00183 0.42246 0.00378 0.42269 C 0.00625 0.42315 0.0086 0.42385 0.01107 0.42408 C 0.03659 0.42709 0.01654 0.42385 0.03295 0.42662 C 0.05287 0.43843 0.03776 0.4301 0.09193 0.42662 C 0.09388 0.42662 0.09571 0.42454 0.09779 0.42408 L 0.10938 0.42153 C 0.11381 0.42037 0.11185 0.42061 0.11524 0.41899 C 0.11615 0.41852 0.11719 0.41806 0.1181 0.4176 C 0.11862 0.41667 0.11888 0.41551 0.11954 0.41505 C 0.12123 0.41412 0.12292 0.41412 0.12461 0.41366 C 0.12618 0.41343 0.12761 0.41297 0.12904 0.4125 C 0.13021 0.41158 0.13138 0.41042 0.13269 0.40973 C 0.13412 0.40903 0.13555 0.40903 0.13711 0.40857 C 0.13829 0.40811 0.13946 0.40787 0.14063 0.40718 C 0.14141 0.40695 0.14219 0.40625 0.14284 0.40602 C 0.14427 0.40533 0.14584 0.40533 0.14727 0.40463 C 0.1487 0.40394 0.15013 0.40278 0.15157 0.40209 C 0.15482 0.40047 0.15521 0.40116 0.15821 0.39954 C 0.15938 0.39885 0.16055 0.39746 0.16185 0.39699 C 0.16342 0.39607 0.16524 0.39607 0.16693 0.39561 C 0.16784 0.39468 0.16888 0.39375 0.1698 0.39306 C 0.17357 0.39005 0.17709 0.39098 0.18151 0.39051 C 0.19011 0.37894 0.17917 0.3926 0.18724 0.38519 C 0.18842 0.38426 0.1892 0.38241 0.19024 0.38125 C 0.19089 0.38079 0.19167 0.38056 0.19245 0.3801 C 0.19388 0.37894 0.19532 0.37755 0.19675 0.37616 C 0.19805 0.375 0.19909 0.37315 0.20039 0.37223 C 0.20157 0.37153 0.20287 0.37153 0.20404 0.37107 C 0.20482 0.37061 0.20547 0.37014 0.20625 0.36968 C 0.21003 0.36667 0.20873 0.36644 0.21355 0.36459 C 0.21524 0.36389 0.21693 0.36366 0.21862 0.3632 C 0.22318 0.35787 0.21914 0.36204 0.22813 0.35672 C 0.2392 0.35024 0.23243 0.35278 0.2405 0.35024 C 0.24558 0.34584 0.24141 0.34861 0.24922 0.3463 C 0.25052 0.34607 0.25691 0.3426 0.25717 0.3426 C 0.25795 0.34213 0.2586 0.34167 0.25938 0.34121 C 0.26133 0.34028 0.26329 0.33959 0.26524 0.33866 C 0.2711 0.33172 0.27162 0.33056 0.28269 0.3257 L 0.29441 0.32061 C 0.29896 0.31505 0.29362 0.32061 0.30092 0.31667 C 0.30261 0.31574 0.3043 0.31389 0.30599 0.31274 C 0.30717 0.31204 0.30847 0.31227 0.30964 0.31158 C 0.31289 0.30949 0.31576 0.30625 0.31914 0.3051 C 0.32214 0.30371 0.32539 0.30417 0.32852 0.30371 C 0.33295 0.30186 0.33386 0.30186 0.33881 0.29584 C 0.33946 0.29514 0.34011 0.29399 0.34089 0.29329 C 0.34401 0.29098 0.34714 0.28866 0.35039 0.28681 C 0.35717 0.28287 0.36446 0.28079 0.37084 0.27524 C 0.37279 0.27338 0.37461 0.27153 0.37657 0.27014 C 0.37735 0.26945 0.37813 0.26922 0.37878 0.26875 C 0.38269 0.26574 0.38125 0.26551 0.38607 0.26366 L 0.39558 0.25973 C 0.39727 0.25903 0.39896 0.25787 0.40066 0.25718 C 0.41394 0.25162 0.39506 0.26088 0.41016 0.25324 C 0.41368 0.24908 0.41081 0.25186 0.41446 0.24931 L 0.43269 0.23635 C 0.43373 0.23565 0.43464 0.23449 0.43555 0.2338 C 0.43659 0.23311 0.4375 0.23311 0.43855 0.23241 C 0.43998 0.23172 0.44141 0.23056 0.44284 0.22986 C 0.44844 0.22778 0.45404 0.22686 0.45964 0.22477 C 0.4612 0.22408 0.4625 0.22292 0.46407 0.22223 C 0.4655 0.22153 0.46693 0.2213 0.46836 0.22084 C 0.46941 0.21968 0.47019 0.21806 0.47123 0.2169 C 0.47487 0.2132 0.47618 0.21274 0.48008 0.21042 C 0.48073 0.21019 0.48151 0.20949 0.48217 0.20926 C 0.48321 0.2088 0.48412 0.20834 0.48516 0.20787 C 0.48816 0.20649 0.48855 0.20533 0.49245 0.20394 C 0.50157 0.20116 0.51094 0.19954 0.52006 0.1963 C 0.52136 0.19584 0.52253 0.19561 0.5237 0.19491 C 0.52448 0.19468 0.52513 0.19399 0.52592 0.19375 C 0.52787 0.19306 0.52982 0.19283 0.53177 0.19236 C 0.54467 0.18936 0.528 0.19236 0.5543 0.18843 C 0.55847 0.18658 0.55691 0.18727 0.56237 0.18588 L 0.57396 0.18334 L 0.64167 0.18588 C 0.65769 0.18681 0.64714 0.18704 0.6599 0.18843 C 0.66133 0.18866 0.66276 0.18843 0.66433 0.18843 " pathEditMode="relative" ptsTypes="AAAAAAAAAAAAAAAAAAAAAAAAAAAAAAAAAAAAAAAAAAAAAAAAAAAAAAAAAAAAAAAAAAAAAAAAAAAAAAAAAAAAAAAAAAAAAAAAAAAAAAAAAAAAAAAAAAAAAAAAAAAAAAAAAAAAAA">
                                      <p:cBhvr>
                                        <p:cTn id="39" dur="2000" fill="hold"/>
                                        <p:tgtEl>
                                          <p:spTgt spid="17"/>
                                        </p:tgtEl>
                                        <p:attrNameLst>
                                          <p:attrName>ppt_x</p:attrName>
                                          <p:attrName>ppt_y</p:attrName>
                                        </p:attrNameLst>
                                      </p:cBhvr>
                                    </p:animMotion>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7"/>
                                        </p:tgtEl>
                                      </p:cBhvr>
                                    </p:animEffect>
                                    <p:set>
                                      <p:cBhvr>
                                        <p:cTn id="44" dur="1" fill="hold">
                                          <p:stCondLst>
                                            <p:cond delay="499"/>
                                          </p:stCondLst>
                                        </p:cTn>
                                        <p:tgtEl>
                                          <p:spTgt spid="1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8"/>
                                        </p:tgtEl>
                                      </p:cBhvr>
                                    </p:animEffect>
                                    <p:set>
                                      <p:cBhvr>
                                        <p:cTn id="54" dur="1" fill="hold">
                                          <p:stCondLst>
                                            <p:cond delay="499"/>
                                          </p:stCondLst>
                                        </p:cTn>
                                        <p:tgtEl>
                                          <p:spTgt spid="1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childTnLst>
                                </p:cTn>
                              </p:par>
                            </p:childTnLst>
                          </p:cTn>
                        </p:par>
                      </p:childTnLst>
                    </p:cTn>
                  </p:par>
                  <p:par>
                    <p:cTn id="60" fill="hold">
                      <p:stCondLst>
                        <p:cond delay="indefinite"/>
                      </p:stCondLst>
                      <p:childTnLst>
                        <p:par>
                          <p:cTn id="61" fill="hold">
                            <p:stCondLst>
                              <p:cond delay="0"/>
                            </p:stCondLst>
                            <p:childTnLst>
                              <p:par>
                                <p:cTn id="62" presetID="8" presetClass="emph" presetSubtype="0" fill="hold" nodeType="clickEffect">
                                  <p:stCondLst>
                                    <p:cond delay="0"/>
                                  </p:stCondLst>
                                  <p:childTnLst>
                                    <p:animRot by="21600000">
                                      <p:cBhvr>
                                        <p:cTn id="63" dur="2000" fill="hold"/>
                                        <p:tgtEl>
                                          <p:spTgt spid="161"/>
                                        </p:tgtEl>
                                        <p:attrNameLst>
                                          <p:attrName>r</p:attrName>
                                        </p:attrNameLst>
                                      </p:cBhvr>
                                    </p:animRot>
                                  </p:childTnLst>
                                </p:cTn>
                              </p:par>
                              <p:par>
                                <p:cTn id="64" presetID="8" presetClass="emph" presetSubtype="0" fill="hold" nodeType="withEffect">
                                  <p:stCondLst>
                                    <p:cond delay="0"/>
                                  </p:stCondLst>
                                  <p:childTnLst>
                                    <p:animRot by="21600000">
                                      <p:cBhvr>
                                        <p:cTn id="65" dur="2000" fill="hold"/>
                                        <p:tgtEl>
                                          <p:spTgt spid="159"/>
                                        </p:tgtEl>
                                        <p:attrNameLst>
                                          <p:attrName>r</p:attrName>
                                        </p:attrNameLst>
                                      </p:cBhvr>
                                    </p:animRot>
                                  </p:childTnLst>
                                </p:cTn>
                              </p:par>
                              <p:par>
                                <p:cTn id="66" presetID="8" presetClass="emph" presetSubtype="0" fill="hold" nodeType="withEffect">
                                  <p:stCondLst>
                                    <p:cond delay="0"/>
                                  </p:stCondLst>
                                  <p:childTnLst>
                                    <p:animRot by="21600000">
                                      <p:cBhvr>
                                        <p:cTn id="67" dur="2000" fill="hold"/>
                                        <p:tgtEl>
                                          <p:spTgt spid="157"/>
                                        </p:tgtEl>
                                        <p:attrNameLst>
                                          <p:attrName>r</p:attrName>
                                        </p:attrNameLst>
                                      </p:cBhvr>
                                    </p:animRot>
                                  </p:childTnLst>
                                </p:cTn>
                              </p:par>
                              <p:par>
                                <p:cTn id="68" presetID="8" presetClass="emph" presetSubtype="0" fill="hold" nodeType="withEffect">
                                  <p:stCondLst>
                                    <p:cond delay="0"/>
                                  </p:stCondLst>
                                  <p:childTnLst>
                                    <p:animRot by="21600000">
                                      <p:cBhvr>
                                        <p:cTn id="69" dur="2000" fill="hold"/>
                                        <p:tgtEl>
                                          <p:spTgt spid="160"/>
                                        </p:tgtEl>
                                        <p:attrNameLst>
                                          <p:attrName>r</p:attrName>
                                        </p:attrNameLst>
                                      </p:cBhvr>
                                    </p:animRot>
                                  </p:childTnLst>
                                </p:cTn>
                              </p:par>
                              <p:par>
                                <p:cTn id="70" presetID="8" presetClass="emph" presetSubtype="0" fill="hold" nodeType="withEffect">
                                  <p:stCondLst>
                                    <p:cond delay="0"/>
                                  </p:stCondLst>
                                  <p:childTnLst>
                                    <p:animRot by="21600000">
                                      <p:cBhvr>
                                        <p:cTn id="71" dur="2000" fill="hold"/>
                                        <p:tgtEl>
                                          <p:spTgt spid="158"/>
                                        </p:tgtEl>
                                        <p:attrNameLst>
                                          <p:attrName>r</p:attrName>
                                        </p:attrNameLst>
                                      </p:cBhvr>
                                    </p:animRot>
                                  </p:childTnLst>
                                </p:cTn>
                              </p:par>
                              <p:par>
                                <p:cTn id="72" presetID="8" presetClass="emph" presetSubtype="0" fill="hold" nodeType="withEffect">
                                  <p:stCondLst>
                                    <p:cond delay="0"/>
                                  </p:stCondLst>
                                  <p:childTnLst>
                                    <p:animRot by="21600000">
                                      <p:cBhvr>
                                        <p:cTn id="73" dur="2000" fill="hold"/>
                                        <p:tgtEl>
                                          <p:spTgt spid="15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descr="Proction tables">
            <a:extLst>
              <a:ext uri="{FF2B5EF4-FFF2-40B4-BE49-F238E27FC236}">
                <a16:creationId xmlns:a16="http://schemas.microsoft.com/office/drawing/2014/main" id="{131993FA-9660-4F1D-8426-0D71E4005169}"/>
              </a:ext>
            </a:extLst>
          </p:cNvPr>
          <p:cNvGrpSpPr/>
          <p:nvPr/>
        </p:nvGrpSpPr>
        <p:grpSpPr>
          <a:xfrm>
            <a:off x="7365395" y="3886010"/>
            <a:ext cx="2363887" cy="1296730"/>
            <a:chOff x="7365395" y="3886010"/>
            <a:chExt cx="2363887" cy="1296730"/>
          </a:xfrm>
        </p:grpSpPr>
        <p:grpSp>
          <p:nvGrpSpPr>
            <p:cNvPr id="10" name="Group 9">
              <a:extLst>
                <a:ext uri="{FF2B5EF4-FFF2-40B4-BE49-F238E27FC236}">
                  <a16:creationId xmlns:a16="http://schemas.microsoft.com/office/drawing/2014/main" id="{7DACD05F-A18F-477C-81C3-028283FB840E}"/>
                </a:ext>
              </a:extLst>
            </p:cNvPr>
            <p:cNvGrpSpPr/>
            <p:nvPr/>
          </p:nvGrpSpPr>
          <p:grpSpPr>
            <a:xfrm>
              <a:off x="7893409" y="3886010"/>
              <a:ext cx="1835873" cy="1296730"/>
              <a:chOff x="7893409" y="3886010"/>
              <a:chExt cx="1835873" cy="1296730"/>
            </a:xfrm>
          </p:grpSpPr>
          <p:sp>
            <p:nvSpPr>
              <p:cNvPr id="129" name="Rectangle: Rounded Corners 128">
                <a:extLst>
                  <a:ext uri="{FF2B5EF4-FFF2-40B4-BE49-F238E27FC236}">
                    <a16:creationId xmlns:a16="http://schemas.microsoft.com/office/drawing/2014/main" id="{B0EB9104-E224-4C05-9E84-C31B181E343D}"/>
                  </a:ext>
                </a:extLst>
              </p:cNvPr>
              <p:cNvSpPr/>
              <p:nvPr/>
            </p:nvSpPr>
            <p:spPr bwMode="auto">
              <a:xfrm>
                <a:off x="7893409" y="3917687"/>
                <a:ext cx="1750745" cy="1265053"/>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130" name="TextBox 129">
                <a:extLst>
                  <a:ext uri="{FF2B5EF4-FFF2-40B4-BE49-F238E27FC236}">
                    <a16:creationId xmlns:a16="http://schemas.microsoft.com/office/drawing/2014/main" id="{B1A94875-7ED9-4179-BD42-78D784FE75B8}"/>
                  </a:ext>
                </a:extLst>
              </p:cNvPr>
              <p:cNvSpPr txBox="1"/>
              <p:nvPr/>
            </p:nvSpPr>
            <p:spPr>
              <a:xfrm>
                <a:off x="7978537" y="3886010"/>
                <a:ext cx="1750745" cy="5112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mn-ea"/>
                    <a:cs typeface="+mn-cs"/>
                  </a:rPr>
                  <a:t>Production Tables</a:t>
                </a:r>
              </a:p>
            </p:txBody>
          </p:sp>
          <p:pic>
            <p:nvPicPr>
              <p:cNvPr id="131" name="Graphic 130" descr="Table">
                <a:extLst>
                  <a:ext uri="{FF2B5EF4-FFF2-40B4-BE49-F238E27FC236}">
                    <a16:creationId xmlns:a16="http://schemas.microsoft.com/office/drawing/2014/main" id="{9C397AB7-89DC-4E79-B4A9-10884BE898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15118" y="4238178"/>
                <a:ext cx="914400" cy="914400"/>
              </a:xfrm>
              <a:prstGeom prst="rect">
                <a:avLst/>
              </a:prstGeom>
            </p:spPr>
          </p:pic>
        </p:grpSp>
        <p:pic>
          <p:nvPicPr>
            <p:cNvPr id="139" name="Graphic 138" descr="Arrow Counterclockwise curve">
              <a:extLst>
                <a:ext uri="{FF2B5EF4-FFF2-40B4-BE49-F238E27FC236}">
                  <a16:creationId xmlns:a16="http://schemas.microsoft.com/office/drawing/2014/main" id="{CFA1E1D0-0C2E-4152-9687-251DA309E2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4811403" flipV="1">
              <a:off x="7347109" y="4225995"/>
              <a:ext cx="914400" cy="877828"/>
            </a:xfrm>
            <a:prstGeom prst="rect">
              <a:avLst/>
            </a:prstGeom>
          </p:spPr>
        </p:pic>
      </p:grpSp>
      <p:grpSp>
        <p:nvGrpSpPr>
          <p:cNvPr id="13" name="Group 12" descr="staging tables">
            <a:extLst>
              <a:ext uri="{FF2B5EF4-FFF2-40B4-BE49-F238E27FC236}">
                <a16:creationId xmlns:a16="http://schemas.microsoft.com/office/drawing/2014/main" id="{A5053AF2-2C56-40FB-8CF1-54A83034E6DA}"/>
              </a:ext>
            </a:extLst>
          </p:cNvPr>
          <p:cNvGrpSpPr/>
          <p:nvPr/>
        </p:nvGrpSpPr>
        <p:grpSpPr>
          <a:xfrm>
            <a:off x="5561124" y="3124115"/>
            <a:ext cx="2214419" cy="2063280"/>
            <a:chOff x="5561124" y="3124115"/>
            <a:chExt cx="2214419" cy="2063280"/>
          </a:xfrm>
        </p:grpSpPr>
        <p:grpSp>
          <p:nvGrpSpPr>
            <p:cNvPr id="9" name="Group 8">
              <a:extLst>
                <a:ext uri="{FF2B5EF4-FFF2-40B4-BE49-F238E27FC236}">
                  <a16:creationId xmlns:a16="http://schemas.microsoft.com/office/drawing/2014/main" id="{01F5D64A-EF2B-4B9C-8BD6-63B487946A9F}"/>
                </a:ext>
              </a:extLst>
            </p:cNvPr>
            <p:cNvGrpSpPr/>
            <p:nvPr/>
          </p:nvGrpSpPr>
          <p:grpSpPr>
            <a:xfrm>
              <a:off x="6014149" y="3918900"/>
              <a:ext cx="1761394" cy="1268495"/>
              <a:chOff x="6014149" y="3918900"/>
              <a:chExt cx="1761394" cy="1268495"/>
            </a:xfrm>
          </p:grpSpPr>
          <p:sp>
            <p:nvSpPr>
              <p:cNvPr id="123" name="Rectangle: Rounded Corners 122">
                <a:extLst>
                  <a:ext uri="{FF2B5EF4-FFF2-40B4-BE49-F238E27FC236}">
                    <a16:creationId xmlns:a16="http://schemas.microsoft.com/office/drawing/2014/main" id="{41F10274-EC8A-44EC-B6B4-C8D5ABF85CC8}"/>
                  </a:ext>
                </a:extLst>
              </p:cNvPr>
              <p:cNvSpPr/>
              <p:nvPr/>
            </p:nvSpPr>
            <p:spPr bwMode="auto">
              <a:xfrm>
                <a:off x="6014149" y="3922342"/>
                <a:ext cx="1750745" cy="1265053"/>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126" name="TextBox 125">
                <a:extLst>
                  <a:ext uri="{FF2B5EF4-FFF2-40B4-BE49-F238E27FC236}">
                    <a16:creationId xmlns:a16="http://schemas.microsoft.com/office/drawing/2014/main" id="{2E0E2524-0166-4165-94D1-74ECF35397E7}"/>
                  </a:ext>
                </a:extLst>
              </p:cNvPr>
              <p:cNvSpPr txBox="1"/>
              <p:nvPr/>
            </p:nvSpPr>
            <p:spPr>
              <a:xfrm>
                <a:off x="6269533" y="3918900"/>
                <a:ext cx="1506010" cy="5112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mn-ea"/>
                    <a:cs typeface="+mn-cs"/>
                  </a:rPr>
                  <a:t>Staging Tables</a:t>
                </a:r>
              </a:p>
            </p:txBody>
          </p:sp>
          <p:pic>
            <p:nvPicPr>
              <p:cNvPr id="128" name="Graphic 127" descr="Table">
                <a:extLst>
                  <a:ext uri="{FF2B5EF4-FFF2-40B4-BE49-F238E27FC236}">
                    <a16:creationId xmlns:a16="http://schemas.microsoft.com/office/drawing/2014/main" id="{4D2D6D7A-B2B8-43CC-A18B-B5B4E41C37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68201" y="4238178"/>
                <a:ext cx="914400" cy="914400"/>
              </a:xfrm>
              <a:prstGeom prst="rect">
                <a:avLst/>
              </a:prstGeom>
            </p:spPr>
          </p:pic>
        </p:grpSp>
        <p:pic>
          <p:nvPicPr>
            <p:cNvPr id="12" name="Graphic 11" descr="Arrow Counterclockwise curve">
              <a:extLst>
                <a:ext uri="{FF2B5EF4-FFF2-40B4-BE49-F238E27FC236}">
                  <a16:creationId xmlns:a16="http://schemas.microsoft.com/office/drawing/2014/main" id="{5794E944-8BC5-45E0-891D-6EA25A6993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357883" flipV="1">
              <a:off x="5542838" y="3142401"/>
              <a:ext cx="914400" cy="877828"/>
            </a:xfrm>
            <a:prstGeom prst="rect">
              <a:avLst/>
            </a:prstGeom>
          </p:spPr>
        </p:pic>
      </p:grpSp>
      <p:grpSp>
        <p:nvGrpSpPr>
          <p:cNvPr id="4" name="Group 3" descr="A box with Azure SQL Data Warehouse with staging and production tables">
            <a:extLst>
              <a:ext uri="{FF2B5EF4-FFF2-40B4-BE49-F238E27FC236}">
                <a16:creationId xmlns:a16="http://schemas.microsoft.com/office/drawing/2014/main" id="{5C828117-8990-49A7-8E5F-A0113FB72863}"/>
              </a:ext>
            </a:extLst>
          </p:cNvPr>
          <p:cNvGrpSpPr/>
          <p:nvPr/>
        </p:nvGrpSpPr>
        <p:grpSpPr>
          <a:xfrm>
            <a:off x="5626093" y="1433113"/>
            <a:ext cx="4306183" cy="3991774"/>
            <a:chOff x="5626093" y="1433113"/>
            <a:chExt cx="4306183" cy="3991774"/>
          </a:xfrm>
        </p:grpSpPr>
        <p:sp>
          <p:nvSpPr>
            <p:cNvPr id="108" name="Rectangle: Rounded Corners 514">
              <a:extLst>
                <a:ext uri="{FF2B5EF4-FFF2-40B4-BE49-F238E27FC236}">
                  <a16:creationId xmlns:a16="http://schemas.microsoft.com/office/drawing/2014/main" id="{B6320325-1F01-4AC0-8D3C-96AA5530B02F}"/>
                </a:ext>
              </a:extLst>
            </p:cNvPr>
            <p:cNvSpPr/>
            <p:nvPr/>
          </p:nvSpPr>
          <p:spPr bwMode="auto">
            <a:xfrm>
              <a:off x="5626093" y="1433113"/>
              <a:ext cx="4306183" cy="3991774"/>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99" name="TextBox 98">
              <a:extLst>
                <a:ext uri="{FF2B5EF4-FFF2-40B4-BE49-F238E27FC236}">
                  <a16:creationId xmlns:a16="http://schemas.microsoft.com/office/drawing/2014/main" id="{707C888D-E8D9-6243-82FD-6712BC5007C5}"/>
                </a:ext>
              </a:extLst>
            </p:cNvPr>
            <p:cNvSpPr txBox="1"/>
            <p:nvPr/>
          </p:nvSpPr>
          <p:spPr>
            <a:xfrm>
              <a:off x="6509462" y="1659191"/>
              <a:ext cx="2435492" cy="267887"/>
            </a:xfrm>
            <a:prstGeom prst="rect">
              <a:avLst/>
            </a:prstGeom>
            <a:noFill/>
          </p:spPr>
          <p:txBody>
            <a:bodyPr wrap="none" lIns="0" tIns="45720" rIns="0" bIns="0" rtlCol="0" anchor="t" anchorCtr="0">
              <a:no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t>Azure Synapse Analytics </a:t>
              </a:r>
            </a:p>
          </p:txBody>
        </p:sp>
      </p:grpSp>
      <p:grpSp>
        <p:nvGrpSpPr>
          <p:cNvPr id="3" name="Group 2">
            <a:extLst>
              <a:ext uri="{FF2B5EF4-FFF2-40B4-BE49-F238E27FC236}">
                <a16:creationId xmlns:a16="http://schemas.microsoft.com/office/drawing/2014/main" id="{F072A413-D129-4D6C-B3B0-21C91826E868}"/>
              </a:ext>
              <a:ext uri="{C183D7F6-B498-43B3-948B-1728B52AA6E4}">
                <adec:decorative xmlns:adec="http://schemas.microsoft.com/office/drawing/2017/decorative" val="1"/>
              </a:ext>
            </a:extLst>
          </p:cNvPr>
          <p:cNvGrpSpPr/>
          <p:nvPr/>
        </p:nvGrpSpPr>
        <p:grpSpPr>
          <a:xfrm>
            <a:off x="3506860" y="3415070"/>
            <a:ext cx="2119233" cy="598705"/>
            <a:chOff x="3506860" y="3415070"/>
            <a:chExt cx="2119233" cy="598705"/>
          </a:xfrm>
        </p:grpSpPr>
        <p:sp>
          <p:nvSpPr>
            <p:cNvPr id="92" name="Rectangle 91">
              <a:extLst>
                <a:ext uri="{FF2B5EF4-FFF2-40B4-BE49-F238E27FC236}">
                  <a16:creationId xmlns:a16="http://schemas.microsoft.com/office/drawing/2014/main" id="{6713F881-1534-44C4-8494-CCC98C8E1C5B}"/>
                </a:ext>
              </a:extLst>
            </p:cNvPr>
            <p:cNvSpPr/>
            <p:nvPr/>
          </p:nvSpPr>
          <p:spPr>
            <a:xfrm>
              <a:off x="3741407" y="3429000"/>
              <a:ext cx="1419861" cy="584775"/>
            </a:xfrm>
            <a:prstGeom prst="rect">
              <a:avLst/>
            </a:prstGeom>
          </p:spPr>
          <p:txBody>
            <a:bodyPr wrap="squar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t>Load into SQL DW tables</a:t>
              </a:r>
            </a:p>
          </p:txBody>
        </p:sp>
        <p:cxnSp>
          <p:nvCxnSpPr>
            <p:cNvPr id="124" name="Straight Arrow Connector 123">
              <a:extLst>
                <a:ext uri="{FF2B5EF4-FFF2-40B4-BE49-F238E27FC236}">
                  <a16:creationId xmlns:a16="http://schemas.microsoft.com/office/drawing/2014/main" id="{CFEEA089-2597-4E13-BF77-D490C293FFAF}"/>
                </a:ext>
              </a:extLst>
            </p:cNvPr>
            <p:cNvCxnSpPr>
              <a:cxnSpLocks/>
              <a:endCxn id="108" idx="1"/>
            </p:cNvCxnSpPr>
            <p:nvPr/>
          </p:nvCxnSpPr>
          <p:spPr>
            <a:xfrm>
              <a:off x="3506860" y="3415070"/>
              <a:ext cx="2119233" cy="13930"/>
            </a:xfrm>
            <a:prstGeom prst="straightConnector1">
              <a:avLst/>
            </a:prstGeom>
            <a:noFill/>
            <a:ln w="19050" cap="flat" cmpd="sng" algn="ctr">
              <a:solidFill>
                <a:schemeClr val="tx1"/>
              </a:solidFill>
              <a:prstDash val="sysDot"/>
              <a:headEnd type="none"/>
              <a:tailEnd type="arrow" w="lg" len="med"/>
            </a:ln>
            <a:effectLst/>
          </p:spPr>
        </p:cxnSp>
      </p:grpSp>
      <p:grpSp>
        <p:nvGrpSpPr>
          <p:cNvPr id="2" name="Group 1" descr="Azure Data Lake">
            <a:extLst>
              <a:ext uri="{FF2B5EF4-FFF2-40B4-BE49-F238E27FC236}">
                <a16:creationId xmlns:a16="http://schemas.microsoft.com/office/drawing/2014/main" id="{611A1278-1A40-4B22-950A-EA47A30294F4}"/>
              </a:ext>
            </a:extLst>
          </p:cNvPr>
          <p:cNvGrpSpPr/>
          <p:nvPr/>
        </p:nvGrpSpPr>
        <p:grpSpPr>
          <a:xfrm>
            <a:off x="1701883" y="2363138"/>
            <a:ext cx="1784140" cy="2144212"/>
            <a:chOff x="1701883" y="2500298"/>
            <a:chExt cx="1784140" cy="1857404"/>
          </a:xfrm>
        </p:grpSpPr>
        <p:sp>
          <p:nvSpPr>
            <p:cNvPr id="657" name="Rectangle: Rounded Corners 497">
              <a:extLst>
                <a:ext uri="{FF2B5EF4-FFF2-40B4-BE49-F238E27FC236}">
                  <a16:creationId xmlns:a16="http://schemas.microsoft.com/office/drawing/2014/main" id="{51A0D7B8-E0F1-4804-A0AF-74736929EA35}"/>
                </a:ext>
              </a:extLst>
            </p:cNvPr>
            <p:cNvSpPr/>
            <p:nvPr/>
          </p:nvSpPr>
          <p:spPr bwMode="auto">
            <a:xfrm>
              <a:off x="1701883" y="2500298"/>
              <a:ext cx="1784140" cy="1857404"/>
            </a:xfrm>
            <a:prstGeom prst="roundRect">
              <a:avLst>
                <a:gd name="adj" fmla="val 8413"/>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22" name="Picture 121">
              <a:extLst>
                <a:ext uri="{FF2B5EF4-FFF2-40B4-BE49-F238E27FC236}">
                  <a16:creationId xmlns:a16="http://schemas.microsoft.com/office/drawing/2014/main" id="{EC7675BC-04A4-FE42-A283-5149611C20D8}"/>
                </a:ext>
              </a:extLst>
            </p:cNvPr>
            <p:cNvPicPr>
              <a:picLocks noChangeAspect="1"/>
            </p:cNvPicPr>
            <p:nvPr/>
          </p:nvPicPr>
          <p:blipFill>
            <a:blip r:embed="rId8"/>
            <a:stretch>
              <a:fillRect/>
            </a:stretch>
          </p:blipFill>
          <p:spPr>
            <a:xfrm>
              <a:off x="2193202" y="2838279"/>
              <a:ext cx="801501" cy="801499"/>
            </a:xfrm>
            <a:prstGeom prst="rect">
              <a:avLst/>
            </a:prstGeom>
          </p:spPr>
        </p:pic>
        <p:sp>
          <p:nvSpPr>
            <p:cNvPr id="98" name="TextBox 97">
              <a:extLst>
                <a:ext uri="{FF2B5EF4-FFF2-40B4-BE49-F238E27FC236}">
                  <a16:creationId xmlns:a16="http://schemas.microsoft.com/office/drawing/2014/main" id="{F1EF0FD5-987F-D84F-A3B8-ED5AC1F2C904}"/>
                </a:ext>
              </a:extLst>
            </p:cNvPr>
            <p:cNvSpPr txBox="1"/>
            <p:nvPr/>
          </p:nvSpPr>
          <p:spPr>
            <a:xfrm>
              <a:off x="2193202" y="3766981"/>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t>Azure Storage/</a:t>
              </a:r>
              <a:br>
                <a:rPr kumimoji="0" lang="en-US" sz="18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18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t>Data Lake Store</a:t>
              </a:r>
            </a:p>
          </p:txBody>
        </p:sp>
      </p:grpSp>
      <p:sp>
        <p:nvSpPr>
          <p:cNvPr id="117" name="Text Placeholder 116">
            <a:extLst>
              <a:ext uri="{FF2B5EF4-FFF2-40B4-BE49-F238E27FC236}">
                <a16:creationId xmlns:a16="http://schemas.microsoft.com/office/drawing/2014/main" id="{0BF46D99-8DEA-4A7E-BF06-291D07D4AD54}"/>
              </a:ext>
            </a:extLst>
          </p:cNvPr>
          <p:cNvSpPr>
            <a:spLocks noGrp="1"/>
          </p:cNvSpPr>
          <p:nvPr>
            <p:ph type="body" sz="quarter" idx="10"/>
          </p:nvPr>
        </p:nvSpPr>
        <p:spPr>
          <a:xfrm>
            <a:off x="426424" y="939816"/>
            <a:ext cx="4921296" cy="307777"/>
          </a:xfrm>
        </p:spPr>
        <p:txBody>
          <a:bodyPr/>
          <a:lstStyle/>
          <a:p>
            <a:r>
              <a:rPr lang="en-US" sz="2000"/>
              <a:t>Staging data, a 2 step process</a:t>
            </a:r>
          </a:p>
        </p:txBody>
      </p:sp>
      <p:sp>
        <p:nvSpPr>
          <p:cNvPr id="5" name="Title 4"/>
          <p:cNvSpPr>
            <a:spLocks noGrp="1"/>
          </p:cNvSpPr>
          <p:nvPr>
            <p:ph type="title"/>
          </p:nvPr>
        </p:nvSpPr>
        <p:spPr/>
        <p:txBody>
          <a:bodyPr/>
          <a:lstStyle/>
          <a:p>
            <a:r>
              <a:rPr lang="en-US"/>
              <a:t>Optimize your loads</a:t>
            </a:r>
          </a:p>
        </p:txBody>
      </p:sp>
      <p:pic>
        <p:nvPicPr>
          <p:cNvPr id="27" name="Picture 26">
            <a:extLst>
              <a:ext uri="{FF2B5EF4-FFF2-40B4-BE49-F238E27FC236}">
                <a16:creationId xmlns:a16="http://schemas.microsoft.com/office/drawing/2014/main" id="{BAEEB42E-D9A9-4DB7-B642-D60F724EE1F2}"/>
              </a:ext>
            </a:extLst>
          </p:cNvPr>
          <p:cNvPicPr>
            <a:picLocks noChangeAspect="1"/>
          </p:cNvPicPr>
          <p:nvPr/>
        </p:nvPicPr>
        <p:blipFill>
          <a:blip r:embed="rId9"/>
          <a:stretch>
            <a:fillRect/>
          </a:stretch>
        </p:blipFill>
        <p:spPr>
          <a:xfrm>
            <a:off x="7058960" y="2153156"/>
            <a:ext cx="1668898" cy="1557141"/>
          </a:xfrm>
          <a:prstGeom prst="rect">
            <a:avLst/>
          </a:prstGeom>
        </p:spPr>
      </p:pic>
    </p:spTree>
    <p:custDataLst>
      <p:tags r:id="rId1"/>
    </p:custDataLst>
    <p:extLst>
      <p:ext uri="{BB962C8B-B14F-4D97-AF65-F5344CB8AC3E}">
        <p14:creationId xmlns:p14="http://schemas.microsoft.com/office/powerpoint/2010/main" val="245830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0BF46D99-8DEA-4A7E-BF06-291D07D4AD54}"/>
              </a:ext>
            </a:extLst>
          </p:cNvPr>
          <p:cNvSpPr>
            <a:spLocks noGrp="1"/>
          </p:cNvSpPr>
          <p:nvPr>
            <p:ph type="body" sz="quarter" idx="10"/>
          </p:nvPr>
        </p:nvSpPr>
        <p:spPr>
          <a:xfrm>
            <a:off x="426424" y="939816"/>
            <a:ext cx="4921296" cy="307777"/>
          </a:xfrm>
        </p:spPr>
        <p:txBody>
          <a:bodyPr/>
          <a:lstStyle/>
          <a:p>
            <a:r>
              <a:rPr lang="en-US" sz="2000"/>
              <a:t>Improve the query performance for users</a:t>
            </a:r>
          </a:p>
        </p:txBody>
      </p:sp>
      <p:sp>
        <p:nvSpPr>
          <p:cNvPr id="5" name="Title 4"/>
          <p:cNvSpPr>
            <a:spLocks noGrp="1"/>
          </p:cNvSpPr>
          <p:nvPr>
            <p:ph type="title"/>
          </p:nvPr>
        </p:nvSpPr>
        <p:spPr/>
        <p:txBody>
          <a:bodyPr/>
          <a:lstStyle/>
          <a:p>
            <a:r>
              <a:rPr lang="en-US" dirty="0"/>
              <a:t>Create statistics after loading</a:t>
            </a:r>
          </a:p>
        </p:txBody>
      </p:sp>
      <p:sp>
        <p:nvSpPr>
          <p:cNvPr id="108" name="Rectangle: Rounded Corners 514">
            <a:extLst>
              <a:ext uri="{FF2B5EF4-FFF2-40B4-BE49-F238E27FC236}">
                <a16:creationId xmlns:a16="http://schemas.microsoft.com/office/drawing/2014/main" id="{B6320325-1F01-4AC0-8D3C-96AA5530B02F}"/>
              </a:ext>
            </a:extLst>
          </p:cNvPr>
          <p:cNvSpPr/>
          <p:nvPr/>
        </p:nvSpPr>
        <p:spPr bwMode="auto">
          <a:xfrm>
            <a:off x="3475677" y="1609687"/>
            <a:ext cx="4306183" cy="3991774"/>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99" name="TextBox 98">
            <a:extLst>
              <a:ext uri="{FF2B5EF4-FFF2-40B4-BE49-F238E27FC236}">
                <a16:creationId xmlns:a16="http://schemas.microsoft.com/office/drawing/2014/main" id="{707C888D-E8D9-6243-82FD-6712BC5007C5}"/>
              </a:ext>
            </a:extLst>
          </p:cNvPr>
          <p:cNvSpPr txBox="1"/>
          <p:nvPr/>
        </p:nvSpPr>
        <p:spPr>
          <a:xfrm>
            <a:off x="4359046" y="1835765"/>
            <a:ext cx="2435492" cy="267887"/>
          </a:xfrm>
          <a:prstGeom prst="rect">
            <a:avLst/>
          </a:prstGeom>
          <a:noFill/>
        </p:spPr>
        <p:txBody>
          <a:bodyPr wrap="none" lIns="0" tIns="45720" rIns="0" bIns="0" rtlCol="0" anchor="t" anchorCtr="0">
            <a:no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t>Azure </a:t>
            </a:r>
            <a:r>
              <a:rPr lang="en-US" sz="2400" spc="0">
                <a:solidFill>
                  <a:srgbClr val="000000"/>
                </a:solidFill>
                <a:latin typeface="Segoe UI"/>
                <a:cs typeface="Segoe UI" panose="020B0502040204020203" pitchFamily="34" charset="0"/>
              </a:rPr>
              <a:t>Synapse </a:t>
            </a:r>
            <a:r>
              <a:rPr lang="en-US" sz="2400" spc="0" err="1">
                <a:solidFill>
                  <a:srgbClr val="000000"/>
                </a:solidFill>
                <a:latin typeface="Segoe UI"/>
                <a:cs typeface="Segoe UI" panose="020B0502040204020203" pitchFamily="34" charset="0"/>
              </a:rPr>
              <a:t>Anlytics</a:t>
            </a:r>
            <a:r>
              <a:rPr kumimoji="0" lang="en-US" sz="2400" b="0" i="0" u="none" strike="noStrike" kern="0" cap="none" spc="0" normalizeH="0" baseline="0" noProof="0">
                <a:ln>
                  <a:noFill/>
                </a:ln>
                <a:solidFill>
                  <a:srgbClr val="000000"/>
                </a:solidFill>
                <a:effectLst/>
                <a:uLnTx/>
                <a:uFillTx/>
                <a:latin typeface="Segoe UI"/>
                <a:ea typeface="MS PGothic" panose="020B0600070205080204" pitchFamily="34" charset="-128"/>
                <a:cs typeface="Segoe UI" panose="020B0502040204020203" pitchFamily="34" charset="0"/>
              </a:rPr>
              <a:t> </a:t>
            </a:r>
          </a:p>
        </p:txBody>
      </p:sp>
      <p:grpSp>
        <p:nvGrpSpPr>
          <p:cNvPr id="10" name="Group 9">
            <a:extLst>
              <a:ext uri="{FF2B5EF4-FFF2-40B4-BE49-F238E27FC236}">
                <a16:creationId xmlns:a16="http://schemas.microsoft.com/office/drawing/2014/main" id="{7DACD05F-A18F-477C-81C3-028283FB840E}"/>
              </a:ext>
            </a:extLst>
          </p:cNvPr>
          <p:cNvGrpSpPr/>
          <p:nvPr/>
        </p:nvGrpSpPr>
        <p:grpSpPr>
          <a:xfrm>
            <a:off x="4531374" y="3429000"/>
            <a:ext cx="2407035" cy="1917239"/>
            <a:chOff x="7893413" y="3917687"/>
            <a:chExt cx="1884313" cy="1265053"/>
          </a:xfrm>
        </p:grpSpPr>
        <p:sp>
          <p:nvSpPr>
            <p:cNvPr id="129" name="Rectangle: Rounded Corners 128">
              <a:extLst>
                <a:ext uri="{FF2B5EF4-FFF2-40B4-BE49-F238E27FC236}">
                  <a16:creationId xmlns:a16="http://schemas.microsoft.com/office/drawing/2014/main" id="{B0EB9104-E224-4C05-9E84-C31B181E343D}"/>
                </a:ext>
              </a:extLst>
            </p:cNvPr>
            <p:cNvSpPr/>
            <p:nvPr/>
          </p:nvSpPr>
          <p:spPr bwMode="auto">
            <a:xfrm>
              <a:off x="7893413" y="3917687"/>
              <a:ext cx="1750746" cy="1265053"/>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130" name="TextBox 129">
              <a:extLst>
                <a:ext uri="{FF2B5EF4-FFF2-40B4-BE49-F238E27FC236}">
                  <a16:creationId xmlns:a16="http://schemas.microsoft.com/office/drawing/2014/main" id="{B1A94875-7ED9-4179-BD42-78D784FE75B8}"/>
                </a:ext>
              </a:extLst>
            </p:cNvPr>
            <p:cNvSpPr txBox="1"/>
            <p:nvPr/>
          </p:nvSpPr>
          <p:spPr>
            <a:xfrm>
              <a:off x="8026980" y="3925229"/>
              <a:ext cx="1750746" cy="373897"/>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bold"/>
                  <a:ea typeface="+mn-ea"/>
                  <a:cs typeface="+mn-cs"/>
                </a:rPr>
                <a:t>Production Tables</a:t>
              </a:r>
            </a:p>
          </p:txBody>
        </p:sp>
        <p:pic>
          <p:nvPicPr>
            <p:cNvPr id="131" name="Graphic 130" descr="Table">
              <a:extLst>
                <a:ext uri="{FF2B5EF4-FFF2-40B4-BE49-F238E27FC236}">
                  <a16:creationId xmlns:a16="http://schemas.microsoft.com/office/drawing/2014/main" id="{9C397AB7-89DC-4E79-B4A9-10884BE898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15124" y="4238180"/>
              <a:ext cx="914400" cy="914400"/>
            </a:xfrm>
            <a:prstGeom prst="rect">
              <a:avLst/>
            </a:prstGeom>
          </p:spPr>
        </p:pic>
      </p:grpSp>
      <p:pic>
        <p:nvPicPr>
          <p:cNvPr id="25" name="Graphic 24" descr="Table">
            <a:extLst>
              <a:ext uri="{FF2B5EF4-FFF2-40B4-BE49-F238E27FC236}">
                <a16:creationId xmlns:a16="http://schemas.microsoft.com/office/drawing/2014/main" id="{3AE1916A-A2DB-47DA-A387-8DE1495C54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65537" y="3914720"/>
            <a:ext cx="1168060" cy="1385810"/>
          </a:xfrm>
          <a:prstGeom prst="rect">
            <a:avLst/>
          </a:prstGeom>
        </p:spPr>
      </p:pic>
      <p:pic>
        <p:nvPicPr>
          <p:cNvPr id="4" name="Graphic 3" descr="Magnifying glass">
            <a:extLst>
              <a:ext uri="{FF2B5EF4-FFF2-40B4-BE49-F238E27FC236}">
                <a16:creationId xmlns:a16="http://schemas.microsoft.com/office/drawing/2014/main" id="{E4B684F4-11F0-48DF-8594-6F24F3FD53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85437" y="3930419"/>
            <a:ext cx="914400" cy="914400"/>
          </a:xfrm>
          <a:prstGeom prst="rect">
            <a:avLst/>
          </a:prstGeom>
        </p:spPr>
      </p:pic>
      <p:pic>
        <p:nvPicPr>
          <p:cNvPr id="13" name="Picture 12">
            <a:extLst>
              <a:ext uri="{FF2B5EF4-FFF2-40B4-BE49-F238E27FC236}">
                <a16:creationId xmlns:a16="http://schemas.microsoft.com/office/drawing/2014/main" id="{D7F57BF4-40CA-40AC-896E-D9A88BEA6F34}"/>
              </a:ext>
            </a:extLst>
          </p:cNvPr>
          <p:cNvPicPr>
            <a:picLocks noChangeAspect="1"/>
          </p:cNvPicPr>
          <p:nvPr/>
        </p:nvPicPr>
        <p:blipFill>
          <a:blip r:embed="rId10"/>
          <a:stretch>
            <a:fillRect/>
          </a:stretch>
        </p:blipFill>
        <p:spPr>
          <a:xfrm>
            <a:off x="5065537" y="2298705"/>
            <a:ext cx="1030463" cy="961458"/>
          </a:xfrm>
          <a:prstGeom prst="rect">
            <a:avLst/>
          </a:prstGeom>
        </p:spPr>
      </p:pic>
    </p:spTree>
    <p:custDataLst>
      <p:tags r:id="rId1"/>
    </p:custDataLst>
    <p:extLst>
      <p:ext uri="{BB962C8B-B14F-4D97-AF65-F5344CB8AC3E}">
        <p14:creationId xmlns:p14="http://schemas.microsoft.com/office/powerpoint/2010/main" val="1449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1537429"/>
            <a:ext cx="5804826" cy="1994392"/>
          </a:xfrm>
        </p:spPr>
        <p:txBody>
          <a:bodyPr/>
          <a:lstStyle/>
          <a:p>
            <a:r>
              <a:rPr lang="en-US" dirty="0"/>
              <a:t>Demo:</a:t>
            </a:r>
            <a:br>
              <a:rPr lang="en-US" dirty="0"/>
            </a:br>
            <a:r>
              <a:rPr lang="en-US" dirty="0"/>
              <a:t>Loading data into </a:t>
            </a:r>
            <a:br>
              <a:rPr lang="en-US" dirty="0"/>
            </a:br>
            <a:r>
              <a:rPr lang="en-US" dirty="0"/>
              <a:t>Azure Synapse Analytics Data Warehouse</a:t>
            </a:r>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81504396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the Microsoft Learn website">
            <a:extLst>
              <a:ext uri="{FF2B5EF4-FFF2-40B4-BE49-F238E27FC236}">
                <a16:creationId xmlns:a16="http://schemas.microsoft.com/office/drawing/2014/main" id="{B6A36FC0-9D93-7D49-95C7-D65553E5CB1A}"/>
              </a:ext>
            </a:extLst>
          </p:cNvPr>
          <p:cNvPicPr>
            <a:picLocks noChangeAspect="1"/>
          </p:cNvPicPr>
          <p:nvPr/>
        </p:nvPicPr>
        <p:blipFill>
          <a:blip r:embed="rId3">
            <a:alphaModFix amt="85000"/>
          </a:blip>
          <a:stretch>
            <a:fillRect/>
          </a:stretch>
        </p:blipFill>
        <p:spPr>
          <a:xfrm>
            <a:off x="4778925" y="1017917"/>
            <a:ext cx="7146375" cy="4822166"/>
          </a:xfrm>
          <a:prstGeom prst="rect">
            <a:avLst/>
          </a:prstGeom>
          <a:ln>
            <a:solidFill>
              <a:schemeClr val="accent5">
                <a:lumMod val="60000"/>
                <a:lumOff val="40000"/>
              </a:schemeClr>
            </a:solidFill>
          </a:ln>
        </p:spPr>
      </p:pic>
      <p:sp>
        <p:nvSpPr>
          <p:cNvPr id="11" name="TextBox 10">
            <a:extLst>
              <a:ext uri="{FF2B5EF4-FFF2-40B4-BE49-F238E27FC236}">
                <a16:creationId xmlns:a16="http://schemas.microsoft.com/office/drawing/2014/main" id="{7890CE0F-8A76-4109-81A0-4BECFC436410}"/>
              </a:ext>
            </a:extLst>
          </p:cNvPr>
          <p:cNvSpPr txBox="1"/>
          <p:nvPr/>
        </p:nvSpPr>
        <p:spPr>
          <a:xfrm>
            <a:off x="584200" y="4740610"/>
            <a:ext cx="3872214" cy="307777"/>
          </a:xfrm>
          <a:prstGeom prst="rect">
            <a:avLst/>
          </a:prstGeom>
          <a:noFill/>
        </p:spPr>
        <p:txBody>
          <a:bodyPr wrap="none" lIns="0" tIns="0" rIns="0" bIns="0" rtlCol="0" anchor="t">
            <a:spAutoFit/>
          </a:bodyPr>
          <a:lstStyle/>
          <a:p>
            <a:pPr algn="l"/>
            <a:r>
              <a:rPr lang="en-US" sz="2000" dirty="0">
                <a:solidFill>
                  <a:schemeClr val="accent3"/>
                </a:solidFill>
              </a:rPr>
              <a:t>aka.ms/DATA40MSLearnCollection</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1" y="3336964"/>
            <a:ext cx="4161980" cy="1354217"/>
          </a:xfrm>
        </p:spPr>
        <p:txBody>
          <a:bodyPr vert="horz" wrap="square" lIns="0" tIns="0" rIns="0" bIns="0" rtlCol="0" anchor="t">
            <a:spAutoFit/>
          </a:bodyPr>
          <a:lstStyle/>
          <a:p>
            <a:pPr lvl="0"/>
            <a:r>
              <a:rPr lang="en-US"/>
              <a:t>Complete interactive learning exercises, watch videos, and practice and apply your new skills.</a:t>
            </a:r>
          </a:p>
        </p:txBody>
      </p:sp>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2579648"/>
            <a:ext cx="4161981" cy="553998"/>
          </a:xfrm>
        </p:spPr>
        <p:txBody>
          <a:bodyPr/>
          <a:lstStyle/>
          <a:p>
            <a:r>
              <a:rPr lang="en-US"/>
              <a:t>/MS Learn </a:t>
            </a:r>
            <a:r>
              <a:rPr lang="en-US">
                <a:cs typeface="Segoe UI Semibold"/>
              </a:rPr>
              <a:t>alert</a:t>
            </a:r>
            <a:endParaRPr lang="en-US"/>
          </a:p>
        </p:txBody>
      </p:sp>
    </p:spTree>
    <p:extLst>
      <p:ext uri="{BB962C8B-B14F-4D97-AF65-F5344CB8AC3E}">
        <p14:creationId xmlns:p14="http://schemas.microsoft.com/office/powerpoint/2010/main" val="18161733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97F453-0F38-4C63-8325-D9FDF918C70B}"/>
              </a:ext>
              <a:ext uri="{C183D7F6-B498-43B3-948B-1728B52AA6E4}">
                <adec:decorative xmlns:adec="http://schemas.microsoft.com/office/drawing/2017/decorative" val="1"/>
              </a:ext>
            </a:extLst>
          </p:cNvPr>
          <p:cNvPicPr>
            <a:picLocks noChangeAspect="1"/>
          </p:cNvPicPr>
          <p:nvPr/>
        </p:nvPicPr>
        <p:blipFill rotWithShape="1">
          <a:blip r:embed="rId4"/>
          <a:srcRect r="19082"/>
          <a:stretch/>
        </p:blipFill>
        <p:spPr>
          <a:xfrm>
            <a:off x="5765266" y="0"/>
            <a:ext cx="8318616" cy="6858000"/>
          </a:xfrm>
          <a:prstGeom prst="parallelogram">
            <a:avLst>
              <a:gd name="adj" fmla="val 26905"/>
            </a:avLst>
          </a:prstGeom>
        </p:spPr>
      </p:pic>
      <p:sp>
        <p:nvSpPr>
          <p:cNvPr id="18" name="Parallelogram 17">
            <a:extLst>
              <a:ext uri="{FF2B5EF4-FFF2-40B4-BE49-F238E27FC236}">
                <a16:creationId xmlns:a16="http://schemas.microsoft.com/office/drawing/2014/main" id="{33B6E14F-CBD4-446B-98A8-35D782181825}"/>
              </a:ext>
              <a:ext uri="{C183D7F6-B498-43B3-948B-1728B52AA6E4}">
                <adec:decorative xmlns:adec="http://schemas.microsoft.com/office/drawing/2017/decorative" val="1"/>
              </a:ext>
            </a:extLst>
          </p:cNvPr>
          <p:cNvSpPr/>
          <p:nvPr/>
        </p:nvSpPr>
        <p:spPr bwMode="auto">
          <a:xfrm>
            <a:off x="2267426" y="0"/>
            <a:ext cx="3896975" cy="6858000"/>
          </a:xfrm>
          <a:prstGeom prst="parallelogram">
            <a:avLst>
              <a:gd name="adj" fmla="val 4794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Parallelogram 26">
            <a:extLst>
              <a:ext uri="{FF2B5EF4-FFF2-40B4-BE49-F238E27FC236}">
                <a16:creationId xmlns:a16="http://schemas.microsoft.com/office/drawing/2014/main" id="{C2B99EF2-1709-824A-AFD0-DFB41E29AFF3}"/>
              </a:ext>
              <a:ext uri="{C183D7F6-B498-43B3-948B-1728B52AA6E4}">
                <adec:decorative xmlns:adec="http://schemas.microsoft.com/office/drawing/2017/decorative" val="1"/>
              </a:ext>
            </a:extLst>
          </p:cNvPr>
          <p:cNvSpPr/>
          <p:nvPr/>
        </p:nvSpPr>
        <p:spPr bwMode="auto">
          <a:xfrm>
            <a:off x="5655826" y="0"/>
            <a:ext cx="8361086" cy="6858000"/>
          </a:xfrm>
          <a:prstGeom prst="parallelogram">
            <a:avLst>
              <a:gd name="adj" fmla="val 27456"/>
            </a:avLst>
          </a:prstGeom>
          <a:solidFill>
            <a:srgbClr val="000000">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4AF4099-B6A7-4D4B-A813-35624F567087}"/>
              </a:ext>
            </a:extLst>
          </p:cNvPr>
          <p:cNvSpPr>
            <a:spLocks noGrp="1"/>
          </p:cNvSpPr>
          <p:nvPr>
            <p:ph type="title" idx="4294967295"/>
          </p:nvPr>
        </p:nvSpPr>
        <p:spPr>
          <a:xfrm>
            <a:off x="7422996" y="5186558"/>
            <a:ext cx="5830887" cy="554038"/>
          </a:xfrm>
        </p:spPr>
        <p:txBody>
          <a:bodyPr/>
          <a:lstStyle/>
          <a:p>
            <a:r>
              <a:rPr lang="en-US">
                <a:solidFill>
                  <a:schemeClr val="bg1"/>
                </a:solidFill>
              </a:rPr>
              <a:t>Get Certified</a:t>
            </a:r>
          </a:p>
        </p:txBody>
      </p:sp>
      <p:pic>
        <p:nvPicPr>
          <p:cNvPr id="4" name="Picture 3" descr="A blue and white sign&#10;&#10;Description automatically generated">
            <a:extLst>
              <a:ext uri="{FF2B5EF4-FFF2-40B4-BE49-F238E27FC236}">
                <a16:creationId xmlns:a16="http://schemas.microsoft.com/office/drawing/2014/main" id="{599EC0B9-ED5D-4740-938F-422D7D9DCEEE}"/>
              </a:ext>
            </a:extLst>
          </p:cNvPr>
          <p:cNvPicPr>
            <a:picLocks noChangeAspect="1"/>
          </p:cNvPicPr>
          <p:nvPr/>
        </p:nvPicPr>
        <p:blipFill>
          <a:blip r:embed="rId5"/>
          <a:stretch>
            <a:fillRect/>
          </a:stretch>
        </p:blipFill>
        <p:spPr>
          <a:xfrm>
            <a:off x="10984658" y="5186558"/>
            <a:ext cx="1004035" cy="1004035"/>
          </a:xfrm>
          <a:prstGeom prst="rect">
            <a:avLst/>
          </a:prstGeom>
        </p:spPr>
      </p:pic>
      <p:sp>
        <p:nvSpPr>
          <p:cNvPr id="17" name="TextBox 16">
            <a:extLst>
              <a:ext uri="{FF2B5EF4-FFF2-40B4-BE49-F238E27FC236}">
                <a16:creationId xmlns:a16="http://schemas.microsoft.com/office/drawing/2014/main" id="{7E66A6AA-9ED3-4CF5-B120-F49739C29BEB}"/>
              </a:ext>
            </a:extLst>
          </p:cNvPr>
          <p:cNvSpPr txBox="1"/>
          <p:nvPr/>
        </p:nvSpPr>
        <p:spPr>
          <a:xfrm>
            <a:off x="7481989" y="5688575"/>
            <a:ext cx="2981394" cy="307777"/>
          </a:xfrm>
          <a:prstGeom prst="rect">
            <a:avLst/>
          </a:prstGeom>
          <a:noFill/>
        </p:spPr>
        <p:txBody>
          <a:bodyPr wrap="none" lIns="0" tIns="0" rIns="0" bIns="0" rtlCol="0">
            <a:spAutoFit/>
          </a:bodyPr>
          <a:lstStyle/>
          <a:p>
            <a:pPr algn="l"/>
            <a:r>
              <a:rPr lang="en-US" sz="2000">
                <a:solidFill>
                  <a:schemeClr val="bg1"/>
                </a:solidFill>
              </a:rPr>
              <a:t>aka.ms/azuredataengineer</a:t>
            </a:r>
          </a:p>
        </p:txBody>
      </p:sp>
      <p:sp>
        <p:nvSpPr>
          <p:cNvPr id="19" name="Title 1">
            <a:extLst>
              <a:ext uri="{FF2B5EF4-FFF2-40B4-BE49-F238E27FC236}">
                <a16:creationId xmlns:a16="http://schemas.microsoft.com/office/drawing/2014/main" id="{40D202CC-5499-4DB4-B52E-28C894D785C0}"/>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Resources</a:t>
            </a:r>
          </a:p>
        </p:txBody>
      </p:sp>
      <p:sp>
        <p:nvSpPr>
          <p:cNvPr id="32" name="Text Placeholder 2">
            <a:extLst>
              <a:ext uri="{FF2B5EF4-FFF2-40B4-BE49-F238E27FC236}">
                <a16:creationId xmlns:a16="http://schemas.microsoft.com/office/drawing/2014/main" id="{EE70403C-A1A6-4DE0-826B-585573BEB2C8}"/>
              </a:ext>
            </a:extLst>
          </p:cNvPr>
          <p:cNvSpPr txBox="1">
            <a:spLocks/>
          </p:cNvSpPr>
          <p:nvPr/>
        </p:nvSpPr>
        <p:spPr>
          <a:xfrm>
            <a:off x="1061400" y="3161630"/>
            <a:ext cx="11018520"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Session Code on GitHub</a:t>
            </a:r>
          </a:p>
        </p:txBody>
      </p:sp>
      <p:sp>
        <p:nvSpPr>
          <p:cNvPr id="33" name="browser_3" title="Icon of a browser window with an arrow pointing from the outside to the center">
            <a:extLst>
              <a:ext uri="{FF2B5EF4-FFF2-40B4-BE49-F238E27FC236}">
                <a16:creationId xmlns:a16="http://schemas.microsoft.com/office/drawing/2014/main" id="{CAF1AE8C-AD8C-45CE-99EE-575B4F947166}"/>
              </a:ext>
            </a:extLst>
          </p:cNvPr>
          <p:cNvSpPr>
            <a:spLocks noChangeAspect="1" noEditPoints="1"/>
          </p:cNvSpPr>
          <p:nvPr/>
        </p:nvSpPr>
        <p:spPr bwMode="auto">
          <a:xfrm>
            <a:off x="676868" y="3194710"/>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4" name="browser_3" title="Icon of a browser window with an arrow pointing from the outside to the center">
            <a:extLst>
              <a:ext uri="{FF2B5EF4-FFF2-40B4-BE49-F238E27FC236}">
                <a16:creationId xmlns:a16="http://schemas.microsoft.com/office/drawing/2014/main" id="{8E274F6D-C898-48FC-9DCE-97D8423A4008}"/>
              </a:ext>
            </a:extLst>
          </p:cNvPr>
          <p:cNvSpPr>
            <a:spLocks noChangeAspect="1" noEditPoints="1"/>
          </p:cNvSpPr>
          <p:nvPr/>
        </p:nvSpPr>
        <p:spPr bwMode="auto">
          <a:xfrm>
            <a:off x="659146" y="1913839"/>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5" name="Text Placeholder 2">
            <a:extLst>
              <a:ext uri="{FF2B5EF4-FFF2-40B4-BE49-F238E27FC236}">
                <a16:creationId xmlns:a16="http://schemas.microsoft.com/office/drawing/2014/main" id="{5BFF4EEA-56D5-4726-94AF-3AD71F03D09D}"/>
              </a:ext>
            </a:extLst>
          </p:cNvPr>
          <p:cNvSpPr txBox="1">
            <a:spLocks/>
          </p:cNvSpPr>
          <p:nvPr/>
        </p:nvSpPr>
        <p:spPr>
          <a:xfrm>
            <a:off x="1043679" y="1946665"/>
            <a:ext cx="1101852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794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Session Resources </a:t>
            </a:r>
          </a:p>
        </p:txBody>
      </p:sp>
      <p:sp>
        <p:nvSpPr>
          <p:cNvPr id="36" name="browser_3" title="Icon of a browser window with an arrow pointing from the outside to the center">
            <a:extLst>
              <a:ext uri="{FF2B5EF4-FFF2-40B4-BE49-F238E27FC236}">
                <a16:creationId xmlns:a16="http://schemas.microsoft.com/office/drawing/2014/main" id="{FDD79E8B-3AE7-4390-8037-7E8BD4734D93}"/>
              </a:ext>
            </a:extLst>
          </p:cNvPr>
          <p:cNvSpPr>
            <a:spLocks noChangeAspect="1" noEditPoints="1"/>
          </p:cNvSpPr>
          <p:nvPr/>
        </p:nvSpPr>
        <p:spPr bwMode="auto">
          <a:xfrm>
            <a:off x="668006" y="4430211"/>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7" name="TextBox 36">
            <a:extLst>
              <a:ext uri="{FF2B5EF4-FFF2-40B4-BE49-F238E27FC236}">
                <a16:creationId xmlns:a16="http://schemas.microsoft.com/office/drawing/2014/main" id="{8D60A7C5-71EB-43A1-A8A4-1BE88D22F84B}"/>
              </a:ext>
            </a:extLst>
          </p:cNvPr>
          <p:cNvSpPr txBox="1"/>
          <p:nvPr/>
        </p:nvSpPr>
        <p:spPr>
          <a:xfrm>
            <a:off x="1340433" y="4945057"/>
            <a:ext cx="3050963"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83B01"/>
                </a:solidFill>
                <a:effectLst/>
                <a:uLnTx/>
                <a:uFillTx/>
                <a:latin typeface="Segoe UI"/>
                <a:ea typeface="+mn-ea"/>
                <a:cs typeface="+mn-cs"/>
              </a:rPr>
              <a:t>aka.ms/</a:t>
            </a:r>
            <a:r>
              <a:rPr kumimoji="0" lang="en-US" sz="2000" b="0" i="0" u="none" strike="noStrike" kern="1200" cap="none" spc="0" normalizeH="0" baseline="0" noProof="0" err="1">
                <a:ln>
                  <a:noFill/>
                </a:ln>
                <a:solidFill>
                  <a:srgbClr val="D83B01"/>
                </a:solidFill>
                <a:effectLst/>
                <a:uLnTx/>
                <a:uFillTx/>
                <a:latin typeface="Segoe UI"/>
                <a:ea typeface="+mn-ea"/>
                <a:cs typeface="+mn-cs"/>
              </a:rPr>
              <a:t>mymsignitethetour</a:t>
            </a:r>
            <a:endParaRPr kumimoji="0" lang="en-US" sz="2000" b="0" i="0" u="none" strike="noStrike" kern="1200" cap="none" spc="0" normalizeH="0" baseline="0" noProof="0">
              <a:ln>
                <a:noFill/>
              </a:ln>
              <a:solidFill>
                <a:srgbClr val="D83B01"/>
              </a:solidFill>
              <a:effectLst/>
              <a:uLnTx/>
              <a:uFillTx/>
              <a:latin typeface="Segoe UI"/>
              <a:ea typeface="+mn-ea"/>
              <a:cs typeface="Segoe UI"/>
            </a:endParaRPr>
          </a:p>
        </p:txBody>
      </p:sp>
      <p:sp>
        <p:nvSpPr>
          <p:cNvPr id="38" name="Text Placeholder 2">
            <a:extLst>
              <a:ext uri="{FF2B5EF4-FFF2-40B4-BE49-F238E27FC236}">
                <a16:creationId xmlns:a16="http://schemas.microsoft.com/office/drawing/2014/main" id="{BCA06588-D42A-41A8-B87B-1BB9F1827816}"/>
              </a:ext>
            </a:extLst>
          </p:cNvPr>
          <p:cNvSpPr txBox="1">
            <a:spLocks/>
          </p:cNvSpPr>
          <p:nvPr/>
        </p:nvSpPr>
        <p:spPr>
          <a:xfrm>
            <a:off x="1052539" y="4435610"/>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794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a:rPr>
              <a:t>All Event Resources </a:t>
            </a:r>
            <a:endPar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p:txBody>
      </p:sp>
      <p:sp>
        <p:nvSpPr>
          <p:cNvPr id="39" name="TextBox 38">
            <a:extLst>
              <a:ext uri="{FF2B5EF4-FFF2-40B4-BE49-F238E27FC236}">
                <a16:creationId xmlns:a16="http://schemas.microsoft.com/office/drawing/2014/main" id="{E0FAE854-0A14-4C6C-BCD2-AF6D4CE602D3}"/>
              </a:ext>
            </a:extLst>
          </p:cNvPr>
          <p:cNvSpPr txBox="1"/>
          <p:nvPr/>
        </p:nvSpPr>
        <p:spPr>
          <a:xfrm>
            <a:off x="1349295" y="3709556"/>
            <a:ext cx="2274341"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83B01"/>
                </a:solidFill>
                <a:effectLst/>
                <a:uLnTx/>
                <a:uFillTx/>
                <a:latin typeface="Segoe UI"/>
                <a:ea typeface="+mn-ea"/>
                <a:cs typeface="+mn-cs"/>
              </a:rPr>
              <a:t>aka.ms/</a:t>
            </a:r>
            <a:r>
              <a:rPr lang="en-US" sz="2000">
                <a:solidFill>
                  <a:srgbClr val="D83B01"/>
                </a:solidFill>
                <a:latin typeface="Segoe UI"/>
              </a:rPr>
              <a:t>DATA</a:t>
            </a:r>
            <a:r>
              <a:rPr kumimoji="0" lang="en-US" sz="2000" b="0" i="0" u="none" strike="noStrike" kern="1200" cap="none" spc="0" normalizeH="0" baseline="0" noProof="0">
                <a:ln>
                  <a:noFill/>
                </a:ln>
                <a:solidFill>
                  <a:srgbClr val="D83B01"/>
                </a:solidFill>
                <a:effectLst/>
                <a:uLnTx/>
                <a:uFillTx/>
                <a:latin typeface="Segoe UI"/>
                <a:ea typeface="+mn-ea"/>
                <a:cs typeface="+mn-cs"/>
              </a:rPr>
              <a:t>40repo</a:t>
            </a:r>
          </a:p>
        </p:txBody>
      </p:sp>
      <p:sp>
        <p:nvSpPr>
          <p:cNvPr id="40" name="TextBox 39">
            <a:extLst>
              <a:ext uri="{FF2B5EF4-FFF2-40B4-BE49-F238E27FC236}">
                <a16:creationId xmlns:a16="http://schemas.microsoft.com/office/drawing/2014/main" id="{E6DD4EB5-AE18-435B-8BE3-742B37D76712}"/>
              </a:ext>
            </a:extLst>
          </p:cNvPr>
          <p:cNvSpPr txBox="1"/>
          <p:nvPr/>
        </p:nvSpPr>
        <p:spPr>
          <a:xfrm>
            <a:off x="1331573" y="2428685"/>
            <a:ext cx="1751954"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83B01"/>
                </a:solidFill>
                <a:effectLst/>
                <a:uLnTx/>
                <a:uFillTx/>
                <a:latin typeface="Segoe UI"/>
                <a:ea typeface="+mn-ea"/>
                <a:cs typeface="+mn-cs"/>
              </a:rPr>
              <a:t>aka.ms/</a:t>
            </a:r>
            <a:r>
              <a:rPr lang="en-US" sz="2000">
                <a:solidFill>
                  <a:srgbClr val="D83B01"/>
                </a:solidFill>
                <a:latin typeface="Segoe UI"/>
              </a:rPr>
              <a:t>DATA40</a:t>
            </a:r>
            <a:endParaRPr kumimoji="0" lang="en-US" sz="2000" b="0" i="0" u="none" strike="noStrike" kern="1200" cap="none" spc="0" normalizeH="0" baseline="0" noProof="0">
              <a:ln>
                <a:noFill/>
              </a:ln>
              <a:solidFill>
                <a:srgbClr val="D83B01"/>
              </a:solidFill>
              <a:effectLst/>
              <a:uLnTx/>
              <a:uFillTx/>
              <a:latin typeface="Segoe UI"/>
              <a:ea typeface="+mn-ea"/>
              <a:cs typeface="Segoe UI"/>
            </a:endParaRPr>
          </a:p>
        </p:txBody>
      </p:sp>
      <p:sp>
        <p:nvSpPr>
          <p:cNvPr id="41" name="Text Placeholder 4">
            <a:extLst>
              <a:ext uri="{FF2B5EF4-FFF2-40B4-BE49-F238E27FC236}">
                <a16:creationId xmlns:a16="http://schemas.microsoft.com/office/drawing/2014/main" id="{661759AA-69EB-4551-8F56-54CF0565AB71}"/>
              </a:ext>
            </a:extLst>
          </p:cNvPr>
          <p:cNvSpPr txBox="1">
            <a:spLocks/>
          </p:cNvSpPr>
          <p:nvPr/>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r>
              <a:rPr kumimoji="0" lang="en-US" sz="18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MSIgniteTheTour</a:t>
            </a: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Tree>
    <p:custDataLst>
      <p:tags r:id="rId1"/>
    </p:custDataLst>
    <p:extLst>
      <p:ext uri="{BB962C8B-B14F-4D97-AF65-F5344CB8AC3E}">
        <p14:creationId xmlns:p14="http://schemas.microsoft.com/office/powerpoint/2010/main" val="232501040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2979778"/>
            <a:ext cx="6121400" cy="553998"/>
          </a:xfrm>
        </p:spPr>
        <p:txBody>
          <a:bodyPr/>
          <a:lstStyle/>
          <a:p>
            <a:r>
              <a:rPr lang="en-GB" dirty="0"/>
              <a:t>Data loading </a:t>
            </a:r>
            <a:r>
              <a:rPr lang="en-GB"/>
              <a:t>best practices</a:t>
            </a:r>
            <a:endParaRPr lang="en-US" dirty="0"/>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510213" cy="677108"/>
          </a:xfrm>
        </p:spPr>
        <p:txBody>
          <a:bodyPr/>
          <a:lstStyle/>
          <a:p>
            <a:r>
              <a:rPr lang="en-US"/>
              <a:t>Speaker name</a:t>
            </a:r>
          </a:p>
          <a:p>
            <a:r>
              <a:rPr lang="en-US"/>
              <a:t>Title</a:t>
            </a:r>
          </a:p>
        </p:txBody>
      </p:sp>
    </p:spTree>
    <p:extLst>
      <p:ext uri="{BB962C8B-B14F-4D97-AF65-F5344CB8AC3E}">
        <p14:creationId xmlns:p14="http://schemas.microsoft.com/office/powerpoint/2010/main" val="27725086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2979778"/>
            <a:ext cx="5835953" cy="553998"/>
          </a:xfrm>
        </p:spPr>
        <p:txBody>
          <a:bodyPr/>
          <a:lstStyle/>
          <a:p>
            <a:r>
              <a:rPr lang="en-GB" dirty="0">
                <a:cs typeface="Segoe UI"/>
              </a:rPr>
              <a:t>Data loading best practices</a:t>
            </a:r>
            <a:endParaRPr lang="en-US" dirty="0"/>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510213" cy="677108"/>
          </a:xfrm>
        </p:spPr>
        <p:txBody>
          <a:bodyPr/>
          <a:lstStyle/>
          <a:p>
            <a:r>
              <a:rPr lang="en-US"/>
              <a:t>Speaker name</a:t>
            </a:r>
          </a:p>
          <a:p>
            <a:r>
              <a:rPr lang="en-US"/>
              <a:t>Title</a:t>
            </a:r>
          </a:p>
        </p:txBody>
      </p:sp>
    </p:spTree>
    <p:extLst>
      <p:ext uri="{BB962C8B-B14F-4D97-AF65-F5344CB8AC3E}">
        <p14:creationId xmlns:p14="http://schemas.microsoft.com/office/powerpoint/2010/main" val="29594049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81D44178-E1C9-4234-BC49-1D60805D2546}"/>
              </a:ext>
            </a:extLst>
          </p:cNvPr>
          <p:cNvSpPr txBox="1"/>
          <p:nvPr/>
        </p:nvSpPr>
        <p:spPr>
          <a:xfrm>
            <a:off x="1340433" y="4945057"/>
            <a:ext cx="3050963" cy="307777"/>
          </a:xfrm>
          <a:prstGeom prst="rect">
            <a:avLst/>
          </a:prstGeom>
          <a:noFill/>
        </p:spPr>
        <p:txBody>
          <a:bodyPr wrap="none" lIns="0" tIns="0" rIns="0" bIns="0" rtlCol="0" anchor="t">
            <a:spAutoFit/>
          </a:bodyPr>
          <a:lstStyle/>
          <a:p>
            <a:pPr lvl="0">
              <a:defRPr/>
            </a:pPr>
            <a:r>
              <a:rPr lang="en-US" sz="2000">
                <a:solidFill>
                  <a:schemeClr val="accent3"/>
                </a:solidFill>
              </a:rPr>
              <a:t>aka.ms/mymsignitethetour</a:t>
            </a:r>
            <a:endParaRPr lang="en-US" sz="2000">
              <a:solidFill>
                <a:schemeClr val="accent3"/>
              </a:solidFill>
              <a:cs typeface="Segoe UI"/>
            </a:endParaRPr>
          </a:p>
        </p:txBody>
      </p:sp>
      <p:sp>
        <p:nvSpPr>
          <p:cNvPr id="22" name="Text Placeholder 2">
            <a:extLst>
              <a:ext uri="{FF2B5EF4-FFF2-40B4-BE49-F238E27FC236}">
                <a16:creationId xmlns:a16="http://schemas.microsoft.com/office/drawing/2014/main" id="{CEDC0C3D-E2A7-4861-84F9-D84CBF551628}"/>
              </a:ext>
            </a:extLst>
          </p:cNvPr>
          <p:cNvSpPr txBox="1">
            <a:spLocks/>
          </p:cNvSpPr>
          <p:nvPr/>
        </p:nvSpPr>
        <p:spPr>
          <a:xfrm>
            <a:off x="1052539" y="4435610"/>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79400"/>
            <a:r>
              <a:rPr lang="en-US">
                <a:latin typeface="+mn-lt"/>
                <a:cs typeface="Segoe UI Semilight"/>
              </a:rPr>
              <a:t>All Event Session Resources </a:t>
            </a:r>
            <a:endParaRPr lang="en-US">
              <a:latin typeface="+mn-lt"/>
            </a:endParaRPr>
          </a:p>
        </p:txBody>
      </p:sp>
      <p:sp>
        <p:nvSpPr>
          <p:cNvPr id="18" name="browser_3" title="Icon of a browser window with an arrow pointing from the outside to the center">
            <a:extLst>
              <a:ext uri="{FF2B5EF4-FFF2-40B4-BE49-F238E27FC236}">
                <a16:creationId xmlns:a16="http://schemas.microsoft.com/office/drawing/2014/main" id="{CC0AA08F-B77A-4A4E-A954-8B4890286CDE}"/>
              </a:ext>
            </a:extLst>
          </p:cNvPr>
          <p:cNvSpPr>
            <a:spLocks noChangeAspect="1" noEditPoints="1"/>
          </p:cNvSpPr>
          <p:nvPr/>
        </p:nvSpPr>
        <p:spPr bwMode="auto">
          <a:xfrm>
            <a:off x="668006" y="4430211"/>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 name="TextBox 14">
            <a:extLst>
              <a:ext uri="{FF2B5EF4-FFF2-40B4-BE49-F238E27FC236}">
                <a16:creationId xmlns:a16="http://schemas.microsoft.com/office/drawing/2014/main" id="{254DACFE-C545-5348-8141-1CFDBEE2B167}"/>
              </a:ext>
            </a:extLst>
          </p:cNvPr>
          <p:cNvSpPr txBox="1"/>
          <p:nvPr/>
        </p:nvSpPr>
        <p:spPr>
          <a:xfrm>
            <a:off x="1349295" y="3709556"/>
            <a:ext cx="2334742" cy="307777"/>
          </a:xfrm>
          <a:prstGeom prst="rect">
            <a:avLst/>
          </a:prstGeom>
          <a:noFill/>
        </p:spPr>
        <p:txBody>
          <a:bodyPr wrap="none" lIns="0" tIns="0" rIns="0" bIns="0" rtlCol="0" anchor="t">
            <a:spAutoFit/>
          </a:bodyPr>
          <a:lstStyle/>
          <a:p>
            <a:pPr lvl="0">
              <a:defRPr/>
            </a:pPr>
            <a:r>
              <a:rPr lang="en-US" sz="2000">
                <a:solidFill>
                  <a:schemeClr val="accent3"/>
                </a:solidFill>
              </a:rPr>
              <a:t>aka.ms/DATA40Repo</a:t>
            </a:r>
            <a:endParaRPr lang="en-US">
              <a:solidFill>
                <a:schemeClr val="accent3"/>
              </a:solidFill>
            </a:endParaRPr>
          </a:p>
        </p:txBody>
      </p:sp>
      <p:sp>
        <p:nvSpPr>
          <p:cNvPr id="13" name="Text Placeholder 2">
            <a:extLst>
              <a:ext uri="{FF2B5EF4-FFF2-40B4-BE49-F238E27FC236}">
                <a16:creationId xmlns:a16="http://schemas.microsoft.com/office/drawing/2014/main" id="{81DD0A54-63EE-6E48-AE4B-B4434975105E}"/>
              </a:ext>
            </a:extLst>
          </p:cNvPr>
          <p:cNvSpPr txBox="1">
            <a:spLocks/>
          </p:cNvSpPr>
          <p:nvPr/>
        </p:nvSpPr>
        <p:spPr>
          <a:xfrm>
            <a:off x="1061400" y="3161630"/>
            <a:ext cx="11018520"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buNone/>
            </a:pPr>
            <a:r>
              <a:rPr lang="en-US">
                <a:cs typeface="Segoe UI"/>
              </a:rPr>
              <a:t>Session Code on GitHub</a:t>
            </a:r>
            <a:endParaRPr lang="en-US"/>
          </a:p>
        </p:txBody>
      </p:sp>
      <p:sp>
        <p:nvSpPr>
          <p:cNvPr id="14" name="browser_3" title="Icon of a browser window with an arrow pointing from the outside to the center">
            <a:extLst>
              <a:ext uri="{FF2B5EF4-FFF2-40B4-BE49-F238E27FC236}">
                <a16:creationId xmlns:a16="http://schemas.microsoft.com/office/drawing/2014/main" id="{7417E17C-90B4-E14A-80B6-6958320DFCED}"/>
              </a:ext>
            </a:extLst>
          </p:cNvPr>
          <p:cNvSpPr>
            <a:spLocks noChangeAspect="1" noEditPoints="1"/>
          </p:cNvSpPr>
          <p:nvPr/>
        </p:nvSpPr>
        <p:spPr bwMode="auto">
          <a:xfrm>
            <a:off x="676868" y="3194710"/>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7" name="TextBox 16">
            <a:extLst>
              <a:ext uri="{FF2B5EF4-FFF2-40B4-BE49-F238E27FC236}">
                <a16:creationId xmlns:a16="http://schemas.microsoft.com/office/drawing/2014/main" id="{4E3FEB7D-0874-D445-BFEC-44AA42A6BF2D}"/>
              </a:ext>
            </a:extLst>
          </p:cNvPr>
          <p:cNvSpPr txBox="1"/>
          <p:nvPr/>
        </p:nvSpPr>
        <p:spPr>
          <a:xfrm>
            <a:off x="1331573" y="2428685"/>
            <a:ext cx="1751954" cy="307777"/>
          </a:xfrm>
          <a:prstGeom prst="rect">
            <a:avLst/>
          </a:prstGeom>
          <a:noFill/>
        </p:spPr>
        <p:txBody>
          <a:bodyPr wrap="none" lIns="0" tIns="0" rIns="0" bIns="0" rtlCol="0" anchor="t">
            <a:spAutoFit/>
          </a:bodyPr>
          <a:lstStyle/>
          <a:p>
            <a:pPr lvl="0">
              <a:defRPr/>
            </a:pPr>
            <a:r>
              <a:rPr lang="en-US" sz="2000">
                <a:solidFill>
                  <a:schemeClr val="accent3"/>
                </a:solidFill>
              </a:rPr>
              <a:t>aka.ms/DATA40</a:t>
            </a:r>
            <a:endParaRPr lang="en-US" sz="2000">
              <a:solidFill>
                <a:schemeClr val="accent3"/>
              </a:solidFill>
              <a:cs typeface="Segoe UI"/>
            </a:endParaRPr>
          </a:p>
        </p:txBody>
      </p:sp>
      <p:sp>
        <p:nvSpPr>
          <p:cNvPr id="19" name="Text Placeholder 2">
            <a:extLst>
              <a:ext uri="{FF2B5EF4-FFF2-40B4-BE49-F238E27FC236}">
                <a16:creationId xmlns:a16="http://schemas.microsoft.com/office/drawing/2014/main" id="{2E41308A-A05D-E843-A275-12F0F924D037}"/>
              </a:ext>
            </a:extLst>
          </p:cNvPr>
          <p:cNvSpPr txBox="1">
            <a:spLocks/>
          </p:cNvSpPr>
          <p:nvPr/>
        </p:nvSpPr>
        <p:spPr>
          <a:xfrm>
            <a:off x="1043679" y="1919238"/>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79400"/>
            <a:r>
              <a:rPr lang="en-US">
                <a:latin typeface="+mn-lt"/>
                <a:cs typeface="Segoe UI Semilight"/>
              </a:rPr>
              <a:t>Session Resources Hub</a:t>
            </a:r>
            <a:endParaRPr lang="en-US">
              <a:latin typeface="+mn-lt"/>
            </a:endParaRPr>
          </a:p>
        </p:txBody>
      </p:sp>
      <p:sp>
        <p:nvSpPr>
          <p:cNvPr id="16" name="browser_3" title="Icon of a browser window with an arrow pointing from the outside to the center">
            <a:extLst>
              <a:ext uri="{FF2B5EF4-FFF2-40B4-BE49-F238E27FC236}">
                <a16:creationId xmlns:a16="http://schemas.microsoft.com/office/drawing/2014/main" id="{B5086A1D-C547-5341-A89A-EFF10392BC1A}"/>
              </a:ext>
            </a:extLst>
          </p:cNvPr>
          <p:cNvSpPr>
            <a:spLocks noChangeAspect="1" noEditPoints="1"/>
          </p:cNvSpPr>
          <p:nvPr/>
        </p:nvSpPr>
        <p:spPr bwMode="auto">
          <a:xfrm>
            <a:off x="659146" y="1913839"/>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p:txBody>
          <a:bodyPr/>
          <a:lstStyle/>
          <a:p>
            <a:r>
              <a:rPr lang="en-US"/>
              <a:t>Resources</a:t>
            </a:r>
          </a:p>
        </p:txBody>
      </p:sp>
    </p:spTree>
    <p:extLst>
      <p:ext uri="{BB962C8B-B14F-4D97-AF65-F5344CB8AC3E}">
        <p14:creationId xmlns:p14="http://schemas.microsoft.com/office/powerpoint/2010/main" val="14651121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
            <a:extLst>
              <a:ext uri="{FF2B5EF4-FFF2-40B4-BE49-F238E27FC236}">
                <a16:creationId xmlns:a16="http://schemas.microsoft.com/office/drawing/2014/main" id="{CEDC0C3D-E2A7-4861-84F9-D84CBF551628}"/>
              </a:ext>
            </a:extLst>
          </p:cNvPr>
          <p:cNvSpPr txBox="1">
            <a:spLocks/>
          </p:cNvSpPr>
          <p:nvPr/>
        </p:nvSpPr>
        <p:spPr>
          <a:xfrm>
            <a:off x="1052539" y="4124946"/>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794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gradFill>
                  <a:gsLst>
                    <a:gs pos="1250">
                      <a:srgbClr val="000000"/>
                    </a:gs>
                    <a:gs pos="100000">
                      <a:srgbClr val="000000"/>
                    </a:gs>
                  </a:gsLst>
                  <a:lin ang="5400000" scaled="0"/>
                </a:gradFill>
                <a:latin typeface="Segoe UI"/>
                <a:cs typeface="Segoe UI Semilight"/>
              </a:rPr>
              <a:t>Data Loading best practices</a:t>
            </a:r>
            <a:endPar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p:txBody>
      </p:sp>
      <p:sp>
        <p:nvSpPr>
          <p:cNvPr id="18" name="browser_3" title="Icon of a browser window with an arrow pointing from the outside to the center">
            <a:extLst>
              <a:ext uri="{FF2B5EF4-FFF2-40B4-BE49-F238E27FC236}">
                <a16:creationId xmlns:a16="http://schemas.microsoft.com/office/drawing/2014/main" id="{CC0AA08F-B77A-4A4E-A954-8B4890286CDE}"/>
              </a:ext>
            </a:extLst>
          </p:cNvPr>
          <p:cNvSpPr>
            <a:spLocks noChangeAspect="1" noEditPoints="1"/>
          </p:cNvSpPr>
          <p:nvPr/>
        </p:nvSpPr>
        <p:spPr bwMode="auto">
          <a:xfrm>
            <a:off x="668006" y="4119547"/>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 name="Text Placeholder 2">
            <a:extLst>
              <a:ext uri="{FF2B5EF4-FFF2-40B4-BE49-F238E27FC236}">
                <a16:creationId xmlns:a16="http://schemas.microsoft.com/office/drawing/2014/main" id="{81DD0A54-63EE-6E48-AE4B-B4434975105E}"/>
              </a:ext>
            </a:extLst>
          </p:cNvPr>
          <p:cNvSpPr txBox="1">
            <a:spLocks/>
          </p:cNvSpPr>
          <p:nvPr/>
        </p:nvSpPr>
        <p:spPr>
          <a:xfrm>
            <a:off x="1061400" y="2850966"/>
            <a:ext cx="11018520"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a:rPr>
              <a:t>Using Polybase to Load Data in a data warehouse</a:t>
            </a:r>
            <a:endPar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4" name="browser_3" title="Icon of a browser window with an arrow pointing from the outside to the center">
            <a:extLst>
              <a:ext uri="{FF2B5EF4-FFF2-40B4-BE49-F238E27FC236}">
                <a16:creationId xmlns:a16="http://schemas.microsoft.com/office/drawing/2014/main" id="{7417E17C-90B4-E14A-80B6-6958320DFCED}"/>
              </a:ext>
            </a:extLst>
          </p:cNvPr>
          <p:cNvSpPr>
            <a:spLocks noChangeAspect="1" noEditPoints="1"/>
          </p:cNvSpPr>
          <p:nvPr/>
        </p:nvSpPr>
        <p:spPr bwMode="auto">
          <a:xfrm>
            <a:off x="676868" y="2884046"/>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 name="Text Placeholder 2">
            <a:extLst>
              <a:ext uri="{FF2B5EF4-FFF2-40B4-BE49-F238E27FC236}">
                <a16:creationId xmlns:a16="http://schemas.microsoft.com/office/drawing/2014/main" id="{2E41308A-A05D-E843-A275-12F0F924D037}"/>
              </a:ext>
            </a:extLst>
          </p:cNvPr>
          <p:cNvSpPr txBox="1">
            <a:spLocks/>
          </p:cNvSpPr>
          <p:nvPr/>
        </p:nvSpPr>
        <p:spPr>
          <a:xfrm>
            <a:off x="1043679" y="1608574"/>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794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a:rPr>
              <a:t>What is Azure Synapse Analytics</a:t>
            </a:r>
            <a:endPar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p:txBody>
      </p:sp>
      <p:sp>
        <p:nvSpPr>
          <p:cNvPr id="16" name="browser_3" title="Icon of a browser window with an arrow pointing from the outside to the center">
            <a:extLst>
              <a:ext uri="{FF2B5EF4-FFF2-40B4-BE49-F238E27FC236}">
                <a16:creationId xmlns:a16="http://schemas.microsoft.com/office/drawing/2014/main" id="{B5086A1D-C547-5341-A89A-EFF10392BC1A}"/>
              </a:ext>
            </a:extLst>
          </p:cNvPr>
          <p:cNvSpPr>
            <a:spLocks noChangeAspect="1" noEditPoints="1"/>
          </p:cNvSpPr>
          <p:nvPr/>
        </p:nvSpPr>
        <p:spPr bwMode="auto">
          <a:xfrm>
            <a:off x="659146" y="1603175"/>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p:txBody>
          <a:bodyPr/>
          <a:lstStyle/>
          <a:p>
            <a:r>
              <a:rPr lang="en-US"/>
              <a:t>Agenda</a:t>
            </a:r>
          </a:p>
        </p:txBody>
      </p:sp>
    </p:spTree>
    <p:custDataLst>
      <p:tags r:id="rId1"/>
    </p:custDataLst>
    <p:extLst>
      <p:ext uri="{BB962C8B-B14F-4D97-AF65-F5344CB8AC3E}">
        <p14:creationId xmlns:p14="http://schemas.microsoft.com/office/powerpoint/2010/main" val="11606934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B7624-9325-764E-9756-AD9D8F642E26}"/>
              </a:ext>
            </a:extLst>
          </p:cNvPr>
          <p:cNvSpPr>
            <a:spLocks noGrp="1"/>
          </p:cNvSpPr>
          <p:nvPr>
            <p:ph type="title"/>
          </p:nvPr>
        </p:nvSpPr>
        <p:spPr/>
        <p:txBody>
          <a:bodyPr/>
          <a:lstStyle/>
          <a:p>
            <a:r>
              <a:rPr lang="en-US"/>
              <a:t>What is Azure Synapse Analytics?</a:t>
            </a:r>
          </a:p>
        </p:txBody>
      </p:sp>
    </p:spTree>
    <p:extLst>
      <p:ext uri="{BB962C8B-B14F-4D97-AF65-F5344CB8AC3E}">
        <p14:creationId xmlns:p14="http://schemas.microsoft.com/office/powerpoint/2010/main" val="334362604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59A7F-3326-4A49-B7C3-EA230ABD3001}"/>
              </a:ext>
            </a:extLst>
          </p:cNvPr>
          <p:cNvSpPr>
            <a:spLocks noGrp="1"/>
          </p:cNvSpPr>
          <p:nvPr>
            <p:ph type="title" idx="4294967295"/>
          </p:nvPr>
        </p:nvSpPr>
        <p:spPr>
          <a:xfrm>
            <a:off x="1270000" y="1150143"/>
            <a:ext cx="5321300" cy="1662113"/>
          </a:xfrm>
        </p:spPr>
        <p:txBody>
          <a:bodyPr/>
          <a:lstStyle/>
          <a:p>
            <a:r>
              <a:rPr lang="en-US"/>
              <a:t>Azure Synapse Analytics </a:t>
            </a:r>
            <a:br>
              <a:rPr lang="en-US"/>
            </a:br>
            <a:endParaRPr lang="en-US" sz="1800">
              <a:solidFill>
                <a:schemeClr val="accent2"/>
              </a:solidFill>
            </a:endParaRPr>
          </a:p>
        </p:txBody>
      </p:sp>
      <p:sp>
        <p:nvSpPr>
          <p:cNvPr id="6" name="Rectangle 5">
            <a:extLst>
              <a:ext uri="{FF2B5EF4-FFF2-40B4-BE49-F238E27FC236}">
                <a16:creationId xmlns:a16="http://schemas.microsoft.com/office/drawing/2014/main" id="{2E3EF8C8-A2CF-4FA4-8522-8063D3D6A76E}"/>
              </a:ext>
            </a:extLst>
          </p:cNvPr>
          <p:cNvSpPr/>
          <p:nvPr/>
        </p:nvSpPr>
        <p:spPr>
          <a:xfrm>
            <a:off x="3497952" y="2812256"/>
            <a:ext cx="5550618"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effectLst/>
                <a:uLnTx/>
                <a:uFillTx/>
                <a:latin typeface="Segoe UI"/>
                <a:ea typeface="+mn-ea"/>
                <a:cs typeface="+mn-cs"/>
              </a:rPr>
              <a:t>A </a:t>
            </a:r>
            <a:r>
              <a:rPr kumimoji="0" lang="en-US" sz="2400" b="1" i="0" u="none" strike="noStrike" kern="1200" cap="none" spc="0" normalizeH="0" baseline="0" noProof="0">
                <a:ln>
                  <a:noFill/>
                </a:ln>
                <a:effectLst/>
                <a:uLnTx/>
                <a:uFillTx/>
                <a:latin typeface="Segoe UI"/>
                <a:ea typeface="+mn-ea"/>
                <a:cs typeface="+mn-cs"/>
              </a:rPr>
              <a:t>limitless</a:t>
            </a:r>
            <a:r>
              <a:rPr kumimoji="0" lang="en-US" sz="2400" b="0" i="0" u="none" strike="noStrike" kern="1200" cap="none" spc="0" normalizeH="0" baseline="0" noProof="0">
                <a:ln>
                  <a:noFill/>
                </a:ln>
                <a:effectLst/>
                <a:uLnTx/>
                <a:uFillTx/>
                <a:latin typeface="Segoe UI"/>
                <a:ea typeface="+mn-ea"/>
                <a:cs typeface="+mn-cs"/>
              </a:rPr>
              <a:t> analytics service with </a:t>
            </a:r>
            <a:r>
              <a:rPr kumimoji="0" lang="en-US" sz="2400" b="1" i="0" u="none" strike="noStrike" kern="1200" cap="none" spc="0" normalizeH="0" baseline="0" noProof="0">
                <a:ln>
                  <a:noFill/>
                </a:ln>
                <a:effectLst/>
                <a:uLnTx/>
                <a:uFillTx/>
                <a:latin typeface="Segoe UI"/>
                <a:ea typeface="+mn-ea"/>
                <a:cs typeface="+mn-cs"/>
              </a:rPr>
              <a:t>unmatched time to insight</a:t>
            </a:r>
            <a:r>
              <a:rPr kumimoji="0" lang="en-US" sz="2400" b="0" i="0" u="none" strike="noStrike" kern="1200" cap="none" spc="0" normalizeH="0" baseline="0" noProof="0">
                <a:ln>
                  <a:noFill/>
                </a:ln>
                <a:effectLst/>
                <a:uLnTx/>
                <a:uFillTx/>
                <a:latin typeface="Segoe UI"/>
                <a:ea typeface="+mn-ea"/>
                <a:cs typeface="+mn-cs"/>
              </a:rPr>
              <a:t>, that delivers insights from all your data, </a:t>
            </a:r>
            <a:r>
              <a:rPr kumimoji="0" lang="en-US" sz="2400" b="1" i="0" u="none" strike="noStrike" kern="1200" cap="none" spc="0" normalizeH="0" baseline="0" noProof="0">
                <a:ln>
                  <a:noFill/>
                </a:ln>
                <a:effectLst/>
                <a:uLnTx/>
                <a:uFillTx/>
                <a:latin typeface="Segoe UI"/>
                <a:ea typeface="+mn-ea"/>
                <a:cs typeface="+mn-cs"/>
              </a:rPr>
              <a:t>across data warehouses and big data </a:t>
            </a:r>
            <a:r>
              <a:rPr kumimoji="0" lang="en-US" sz="2400" b="0" i="0" u="none" strike="noStrike" kern="1200" cap="none" spc="0" normalizeH="0" baseline="0" noProof="0">
                <a:ln>
                  <a:noFill/>
                </a:ln>
                <a:effectLst/>
                <a:uLnTx/>
                <a:uFillTx/>
                <a:latin typeface="Segoe UI"/>
                <a:ea typeface="+mn-ea"/>
                <a:cs typeface="+mn-cs"/>
              </a:rPr>
              <a:t>analytics systems, </a:t>
            </a:r>
            <a:r>
              <a:rPr kumimoji="0" lang="en-US" sz="2400" b="1" i="0" u="none" strike="noStrike" kern="1200" cap="none" spc="0" normalizeH="0" baseline="0" noProof="0">
                <a:ln>
                  <a:noFill/>
                </a:ln>
                <a:effectLst/>
                <a:uLnTx/>
                <a:uFillTx/>
                <a:latin typeface="Segoe UI"/>
                <a:ea typeface="+mn-ea"/>
                <a:cs typeface="+mn-cs"/>
              </a:rPr>
              <a:t>with blazing speed</a:t>
            </a:r>
          </a:p>
        </p:txBody>
      </p:sp>
      <p:sp>
        <p:nvSpPr>
          <p:cNvPr id="13" name="Rectangle 12">
            <a:extLst>
              <a:ext uri="{FF2B5EF4-FFF2-40B4-BE49-F238E27FC236}">
                <a16:creationId xmlns:a16="http://schemas.microsoft.com/office/drawing/2014/main" id="{F19F3BD4-3FA5-734F-8E07-D93891A9863E}"/>
              </a:ext>
            </a:extLst>
          </p:cNvPr>
          <p:cNvSpPr/>
          <p:nvPr/>
        </p:nvSpPr>
        <p:spPr>
          <a:xfrm>
            <a:off x="5910952" y="7031917"/>
            <a:ext cx="6096000" cy="230832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a:ea typeface="+mn-ea"/>
                <a:cs typeface="+mn-cs"/>
              </a:rPr>
              <a:t>Simply put, </a:t>
            </a:r>
            <a:r>
              <a:rPr kumimoji="0" lang="en-US" sz="2400" b="1" i="0" u="none" strike="noStrike" kern="1200" cap="none" spc="0" normalizeH="0" baseline="0" noProof="0">
                <a:ln>
                  <a:noFill/>
                </a:ln>
                <a:solidFill>
                  <a:schemeClr val="accent2"/>
                </a:solidFill>
                <a:effectLst/>
                <a:uLnTx/>
                <a:uFillTx/>
                <a:latin typeface="Segoe UI"/>
                <a:ea typeface="+mn-ea"/>
                <a:cs typeface="+mn-cs"/>
              </a:rPr>
              <a:t>Azure Synapse is Azure SQL Data Warehouse evolved</a:t>
            </a:r>
            <a:r>
              <a:rPr kumimoji="0" lang="en-US" sz="2400" b="0" i="0" u="none" strike="noStrike" kern="1200" cap="none" spc="0" normalizeH="0" baseline="0" noProof="0">
                <a:ln>
                  <a:noFill/>
                </a:ln>
                <a:solidFill>
                  <a:schemeClr val="accent2"/>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a:solidFill>
                <a:prstClr val="white"/>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a:ea typeface="+mn-ea"/>
                <a:cs typeface="+mn-cs"/>
              </a:rPr>
              <a:t>We have taken the </a:t>
            </a:r>
            <a:r>
              <a:rPr lang="en-US" sz="2400">
                <a:solidFill>
                  <a:prstClr val="white"/>
                </a:solidFill>
                <a:latin typeface="Segoe UI"/>
              </a:rPr>
              <a:t>same industry leading data warehouse and </a:t>
            </a:r>
            <a:r>
              <a:rPr kumimoji="0" lang="en-US" sz="2400" b="0" i="0" u="none" strike="noStrike" kern="1200" cap="none" spc="0" normalizeH="0" baseline="0" noProof="0">
                <a:ln>
                  <a:noFill/>
                </a:ln>
                <a:solidFill>
                  <a:prstClr val="white"/>
                </a:solidFill>
                <a:effectLst/>
                <a:uLnTx/>
                <a:uFillTx/>
                <a:latin typeface="Segoe UI"/>
                <a:ea typeface="+mn-ea"/>
                <a:cs typeface="+mn-cs"/>
              </a:rPr>
              <a:t>elevated it to a whole new level of performance and capabilities</a:t>
            </a:r>
          </a:p>
        </p:txBody>
      </p:sp>
      <p:pic>
        <p:nvPicPr>
          <p:cNvPr id="15" name="Picture 14">
            <a:extLst>
              <a:ext uri="{FF2B5EF4-FFF2-40B4-BE49-F238E27FC236}">
                <a16:creationId xmlns:a16="http://schemas.microsoft.com/office/drawing/2014/main" id="{43155E9A-1E0C-483D-8178-E2708B1DD20D}"/>
              </a:ext>
            </a:extLst>
          </p:cNvPr>
          <p:cNvPicPr>
            <a:picLocks noChangeAspect="1"/>
          </p:cNvPicPr>
          <p:nvPr/>
        </p:nvPicPr>
        <p:blipFill>
          <a:blip r:embed="rId3"/>
          <a:stretch>
            <a:fillRect/>
          </a:stretch>
        </p:blipFill>
        <p:spPr>
          <a:xfrm>
            <a:off x="336207" y="1009306"/>
            <a:ext cx="787744" cy="787744"/>
          </a:xfrm>
          <a:prstGeom prst="rect">
            <a:avLst/>
          </a:prstGeom>
        </p:spPr>
      </p:pic>
    </p:spTree>
    <p:extLst>
      <p:ext uri="{BB962C8B-B14F-4D97-AF65-F5344CB8AC3E}">
        <p14:creationId xmlns:p14="http://schemas.microsoft.com/office/powerpoint/2010/main" val="34362123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decel="100000" fill="hold" grpId="0" nodeType="clickEffect">
                                  <p:stCondLst>
                                    <p:cond delay="0"/>
                                  </p:stCondLst>
                                  <p:childTnLst>
                                    <p:animMotion origin="layout" path="M 2.08333E-7 -2.22222E-6 L 2.08333E-7 -0.20301 " pathEditMode="relative" rAng="0" ptsTypes="AA">
                                      <p:cBhvr>
                                        <p:cTn id="6" dur="2000" fill="hold"/>
                                        <p:tgtEl>
                                          <p:spTgt spid="6"/>
                                        </p:tgtEl>
                                        <p:attrNameLst>
                                          <p:attrName>ppt_x</p:attrName>
                                          <p:attrName>ppt_y</p:attrName>
                                        </p:attrNameLst>
                                      </p:cBhvr>
                                      <p:rCtr x="0" y="-10162"/>
                                    </p:animMotion>
                                  </p:childTnLst>
                                </p:cTn>
                              </p:par>
                              <p:par>
                                <p:cTn id="7" presetID="10"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par>
                                <p:cTn id="10" presetID="64" presetClass="path" presetSubtype="0" decel="100000" fill="hold" grpId="0" nodeType="withEffect">
                                  <p:stCondLst>
                                    <p:cond delay="0"/>
                                  </p:stCondLst>
                                  <p:childTnLst>
                                    <p:animMotion origin="layout" path="M 4.375E-6 0 L -0.00066 -0.51898 " pathEditMode="relative" rAng="0" ptsTypes="AA">
                                      <p:cBhvr>
                                        <p:cTn id="11" dur="2000" fill="hold"/>
                                        <p:tgtEl>
                                          <p:spTgt spid="13"/>
                                        </p:tgtEl>
                                        <p:attrNameLst>
                                          <p:attrName>ppt_x</p:attrName>
                                          <p:attrName>ppt_y</p:attrName>
                                        </p:attrNameLst>
                                      </p:cBhvr>
                                      <p:rCtr x="-39" y="-25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3" grpId="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Group 23" descr="An icon to represent Workload Management">
            <a:extLst>
              <a:ext uri="{FF2B5EF4-FFF2-40B4-BE49-F238E27FC236}">
                <a16:creationId xmlns:a16="http://schemas.microsoft.com/office/drawing/2014/main" id="{19CF8268-943B-4DE8-9013-6370D26E0AA8}"/>
              </a:ext>
            </a:extLst>
          </p:cNvPr>
          <p:cNvGrpSpPr/>
          <p:nvPr/>
        </p:nvGrpSpPr>
        <p:grpSpPr>
          <a:xfrm>
            <a:off x="8748454" y="4120419"/>
            <a:ext cx="2530680" cy="2104202"/>
            <a:chOff x="8748454" y="4120419"/>
            <a:chExt cx="2530680" cy="2104202"/>
          </a:xfrm>
        </p:grpSpPr>
        <p:grpSp>
          <p:nvGrpSpPr>
            <p:cNvPr id="13" name="Group 12">
              <a:extLst>
                <a:ext uri="{FF2B5EF4-FFF2-40B4-BE49-F238E27FC236}">
                  <a16:creationId xmlns:a16="http://schemas.microsoft.com/office/drawing/2014/main" id="{CA0C0240-5077-47C4-9531-A58A39A6A4BF}"/>
                </a:ext>
              </a:extLst>
            </p:cNvPr>
            <p:cNvGrpSpPr/>
            <p:nvPr/>
          </p:nvGrpSpPr>
          <p:grpSpPr>
            <a:xfrm>
              <a:off x="8748454" y="4120419"/>
              <a:ext cx="2530680" cy="2104202"/>
              <a:chOff x="8828106" y="4120419"/>
              <a:chExt cx="2530680" cy="2104202"/>
            </a:xfrm>
          </p:grpSpPr>
          <p:sp>
            <p:nvSpPr>
              <p:cNvPr id="42" name="Rectangle 41">
                <a:extLst>
                  <a:ext uri="{FF2B5EF4-FFF2-40B4-BE49-F238E27FC236}">
                    <a16:creationId xmlns:a16="http://schemas.microsoft.com/office/drawing/2014/main" id="{4B1ABB88-708A-4D75-B4F8-B419676A9487}"/>
                  </a:ext>
                </a:extLst>
              </p:cNvPr>
              <p:cNvSpPr/>
              <p:nvPr/>
            </p:nvSpPr>
            <p:spPr>
              <a:xfrm>
                <a:off x="8828106" y="5516735"/>
                <a:ext cx="2530680" cy="707886"/>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Workload</a:t>
                </a:r>
              </a:p>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Management</a:t>
                </a:r>
              </a:p>
            </p:txBody>
          </p:sp>
          <p:sp>
            <p:nvSpPr>
              <p:cNvPr id="43" name="Oval 42">
                <a:extLst>
                  <a:ext uri="{FF2B5EF4-FFF2-40B4-BE49-F238E27FC236}">
                    <a16:creationId xmlns:a16="http://schemas.microsoft.com/office/drawing/2014/main" id="{7CC307F7-8C87-4592-942C-3FC82A427602}"/>
                  </a:ext>
                </a:extLst>
              </p:cNvPr>
              <p:cNvSpPr/>
              <p:nvPr/>
            </p:nvSpPr>
            <p:spPr bwMode="auto">
              <a:xfrm>
                <a:off x="9532577" y="4120419"/>
                <a:ext cx="1118068" cy="1118064"/>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22" name="Graphic 21" descr="Business Growth RTL">
              <a:extLst>
                <a:ext uri="{FF2B5EF4-FFF2-40B4-BE49-F238E27FC236}">
                  <a16:creationId xmlns:a16="http://schemas.microsoft.com/office/drawing/2014/main" id="{201D22FA-B9A1-4815-87E6-182AF7BC7E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75058" y="4398098"/>
              <a:ext cx="624840" cy="624840"/>
            </a:xfrm>
            <a:prstGeom prst="rect">
              <a:avLst/>
            </a:prstGeom>
          </p:spPr>
        </p:pic>
      </p:grpSp>
      <p:grpSp>
        <p:nvGrpSpPr>
          <p:cNvPr id="12" name="Group 11" descr="An icon to represent Seperate Storage/Compute">
            <a:extLst>
              <a:ext uri="{FF2B5EF4-FFF2-40B4-BE49-F238E27FC236}">
                <a16:creationId xmlns:a16="http://schemas.microsoft.com/office/drawing/2014/main" id="{7B35F588-6800-43B8-AC87-2A4DFBD0F6B4}"/>
              </a:ext>
            </a:extLst>
          </p:cNvPr>
          <p:cNvGrpSpPr/>
          <p:nvPr/>
        </p:nvGrpSpPr>
        <p:grpSpPr>
          <a:xfrm>
            <a:off x="4707037" y="4120419"/>
            <a:ext cx="2531570" cy="2104202"/>
            <a:chOff x="4707037" y="4120419"/>
            <a:chExt cx="2531570" cy="2104202"/>
          </a:xfrm>
        </p:grpSpPr>
        <p:sp>
          <p:nvSpPr>
            <p:cNvPr id="31" name="Rectangle 30">
              <a:extLst>
                <a:ext uri="{FF2B5EF4-FFF2-40B4-BE49-F238E27FC236}">
                  <a16:creationId xmlns:a16="http://schemas.microsoft.com/office/drawing/2014/main" id="{EC35B56E-8788-485D-93A9-CAF12D45601E}"/>
                </a:ext>
              </a:extLst>
            </p:cNvPr>
            <p:cNvSpPr/>
            <p:nvPr/>
          </p:nvSpPr>
          <p:spPr>
            <a:xfrm>
              <a:off x="4707037" y="5516735"/>
              <a:ext cx="2531570" cy="707886"/>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Separate</a:t>
              </a:r>
            </a:p>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Storage/Compute</a:t>
              </a:r>
            </a:p>
          </p:txBody>
        </p:sp>
        <p:sp>
          <p:nvSpPr>
            <p:cNvPr id="34" name="Oval 33">
              <a:extLst>
                <a:ext uri="{FF2B5EF4-FFF2-40B4-BE49-F238E27FC236}">
                  <a16:creationId xmlns:a16="http://schemas.microsoft.com/office/drawing/2014/main" id="{1185D9E8-211C-4852-AD3A-B638102D5E81}"/>
                </a:ext>
              </a:extLst>
            </p:cNvPr>
            <p:cNvSpPr/>
            <p:nvPr/>
          </p:nvSpPr>
          <p:spPr bwMode="auto">
            <a:xfrm>
              <a:off x="5416415" y="4120419"/>
              <a:ext cx="1118068" cy="1118064"/>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 name="Flowchart: Magnetic Disk 3">
              <a:extLst>
                <a:ext uri="{FF2B5EF4-FFF2-40B4-BE49-F238E27FC236}">
                  <a16:creationId xmlns:a16="http://schemas.microsoft.com/office/drawing/2014/main" id="{8BDB7CEF-39A6-4827-AC87-7D5F9BA5ED1F}"/>
                </a:ext>
              </a:extLst>
            </p:cNvPr>
            <p:cNvSpPr/>
            <p:nvPr/>
          </p:nvSpPr>
          <p:spPr bwMode="auto">
            <a:xfrm>
              <a:off x="5794296" y="4471033"/>
              <a:ext cx="357051" cy="478971"/>
            </a:xfrm>
            <a:prstGeom prst="flowChartMagneticDisk">
              <a:avLst/>
            </a:prstGeom>
            <a:solidFill>
              <a:schemeClr val="accent1"/>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descr="An icon to represent Pause/Resume">
            <a:extLst>
              <a:ext uri="{FF2B5EF4-FFF2-40B4-BE49-F238E27FC236}">
                <a16:creationId xmlns:a16="http://schemas.microsoft.com/office/drawing/2014/main" id="{E976EE4F-5727-4CB6-B8D8-DAF721B8345B}"/>
              </a:ext>
            </a:extLst>
          </p:cNvPr>
          <p:cNvGrpSpPr/>
          <p:nvPr/>
        </p:nvGrpSpPr>
        <p:grpSpPr>
          <a:xfrm>
            <a:off x="736312" y="4120419"/>
            <a:ext cx="2530680" cy="1673315"/>
            <a:chOff x="736312" y="4120419"/>
            <a:chExt cx="2530680" cy="1673315"/>
          </a:xfrm>
        </p:grpSpPr>
        <p:sp>
          <p:nvSpPr>
            <p:cNvPr id="9" name="Rectangle 8">
              <a:extLst>
                <a:ext uri="{FF2B5EF4-FFF2-40B4-BE49-F238E27FC236}">
                  <a16:creationId xmlns:a16="http://schemas.microsoft.com/office/drawing/2014/main" id="{5663FA1C-D95B-2443-8E91-DEC4A1993E43}"/>
                </a:ext>
              </a:extLst>
            </p:cNvPr>
            <p:cNvSpPr/>
            <p:nvPr/>
          </p:nvSpPr>
          <p:spPr>
            <a:xfrm>
              <a:off x="736312" y="5516735"/>
              <a:ext cx="2530680" cy="276999"/>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Pause/Resume</a:t>
              </a:r>
            </a:p>
          </p:txBody>
        </p:sp>
        <p:sp>
          <p:nvSpPr>
            <p:cNvPr id="32" name="Oval 31">
              <a:extLst>
                <a:ext uri="{FF2B5EF4-FFF2-40B4-BE49-F238E27FC236}">
                  <a16:creationId xmlns:a16="http://schemas.microsoft.com/office/drawing/2014/main" id="{61084B9F-4695-C343-8831-103D2A839639}"/>
                </a:ext>
              </a:extLst>
            </p:cNvPr>
            <p:cNvSpPr/>
            <p:nvPr/>
          </p:nvSpPr>
          <p:spPr bwMode="auto">
            <a:xfrm>
              <a:off x="1440783" y="4120419"/>
              <a:ext cx="1118068" cy="1118064"/>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3" name="Graphic 32" descr="Pause">
              <a:extLst>
                <a:ext uri="{FF2B5EF4-FFF2-40B4-BE49-F238E27FC236}">
                  <a16:creationId xmlns:a16="http://schemas.microsoft.com/office/drawing/2014/main" id="{23EC9B16-1641-4461-A6D4-40E27615A6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771217" y="4450851"/>
              <a:ext cx="457200" cy="457200"/>
            </a:xfrm>
            <a:prstGeom prst="rect">
              <a:avLst/>
            </a:prstGeom>
          </p:spPr>
        </p:pic>
      </p:grpSp>
      <p:grpSp>
        <p:nvGrpSpPr>
          <p:cNvPr id="10" name="Group 9" descr="An icon to represent Big Data">
            <a:extLst>
              <a:ext uri="{FF2B5EF4-FFF2-40B4-BE49-F238E27FC236}">
                <a16:creationId xmlns:a16="http://schemas.microsoft.com/office/drawing/2014/main" id="{6DC3ACF3-8731-48FF-8E86-DB22BBD9F779}"/>
              </a:ext>
            </a:extLst>
          </p:cNvPr>
          <p:cNvGrpSpPr/>
          <p:nvPr/>
        </p:nvGrpSpPr>
        <p:grpSpPr>
          <a:xfrm>
            <a:off x="8721043" y="2017036"/>
            <a:ext cx="2536824" cy="1673315"/>
            <a:chOff x="8721043" y="2017036"/>
            <a:chExt cx="2536824" cy="1673315"/>
          </a:xfrm>
        </p:grpSpPr>
        <p:sp>
          <p:nvSpPr>
            <p:cNvPr id="8" name="Rectangle 7">
              <a:extLst>
                <a:ext uri="{FF2B5EF4-FFF2-40B4-BE49-F238E27FC236}">
                  <a16:creationId xmlns:a16="http://schemas.microsoft.com/office/drawing/2014/main" id="{6B5C0F10-F01F-4A44-AA03-BA7950BEE292}"/>
                </a:ext>
              </a:extLst>
            </p:cNvPr>
            <p:cNvSpPr/>
            <p:nvPr/>
          </p:nvSpPr>
          <p:spPr>
            <a:xfrm>
              <a:off x="8721043" y="3413352"/>
              <a:ext cx="2536824" cy="276999"/>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Big Data</a:t>
              </a:r>
            </a:p>
          </p:txBody>
        </p:sp>
        <p:sp>
          <p:nvSpPr>
            <p:cNvPr id="30" name="Oval 29">
              <a:extLst>
                <a:ext uri="{FF2B5EF4-FFF2-40B4-BE49-F238E27FC236}">
                  <a16:creationId xmlns:a16="http://schemas.microsoft.com/office/drawing/2014/main" id="{D44E185F-7228-CB4B-9294-F67139B4D641}"/>
                </a:ext>
              </a:extLst>
            </p:cNvPr>
            <p:cNvSpPr/>
            <p:nvPr/>
          </p:nvSpPr>
          <p:spPr bwMode="auto">
            <a:xfrm>
              <a:off x="9429180" y="2017036"/>
              <a:ext cx="1118068" cy="1118064"/>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 name="Graphic 33">
              <a:extLst>
                <a:ext uri="{FF2B5EF4-FFF2-40B4-BE49-F238E27FC236}">
                  <a16:creationId xmlns:a16="http://schemas.microsoft.com/office/drawing/2014/main" id="{33B51EA9-35B6-4F20-A409-8CD66A0FA598}"/>
                </a:ext>
              </a:extLst>
            </p:cNvPr>
            <p:cNvGrpSpPr/>
            <p:nvPr/>
          </p:nvGrpSpPr>
          <p:grpSpPr>
            <a:xfrm>
              <a:off x="9763567" y="2326686"/>
              <a:ext cx="450486" cy="502665"/>
              <a:chOff x="7352657" y="3110458"/>
              <a:chExt cx="450486" cy="502665"/>
            </a:xfrm>
          </p:grpSpPr>
          <p:sp>
            <p:nvSpPr>
              <p:cNvPr id="14" name="Freeform: Shape 13">
                <a:extLst>
                  <a:ext uri="{FF2B5EF4-FFF2-40B4-BE49-F238E27FC236}">
                    <a16:creationId xmlns:a16="http://schemas.microsoft.com/office/drawing/2014/main" id="{CA097CC3-1E31-424E-BAE2-B36EEFCF5923}"/>
                  </a:ext>
                </a:extLst>
              </p:cNvPr>
              <p:cNvSpPr/>
              <p:nvPr/>
            </p:nvSpPr>
            <p:spPr>
              <a:xfrm>
                <a:off x="7372856" y="3124027"/>
                <a:ext cx="410520" cy="473676"/>
              </a:xfrm>
              <a:custGeom>
                <a:avLst/>
                <a:gdLst>
                  <a:gd name="connsiteX0" fmla="*/ 206196 w 410519"/>
                  <a:gd name="connsiteY0" fmla="*/ 476280 h 473676"/>
                  <a:gd name="connsiteX1" fmla="*/ 0 w 410519"/>
                  <a:gd name="connsiteY1" fmla="*/ 357187 h 473676"/>
                  <a:gd name="connsiteX2" fmla="*/ 0 w 410519"/>
                  <a:gd name="connsiteY2" fmla="*/ 119092 h 473676"/>
                  <a:gd name="connsiteX3" fmla="*/ 206196 w 410519"/>
                  <a:gd name="connsiteY3" fmla="*/ 0 h 473676"/>
                  <a:gd name="connsiteX4" fmla="*/ 412392 w 410519"/>
                  <a:gd name="connsiteY4" fmla="*/ 119092 h 473676"/>
                  <a:gd name="connsiteX5" fmla="*/ 412392 w 410519"/>
                  <a:gd name="connsiteY5" fmla="*/ 357187 h 473676"/>
                  <a:gd name="connsiteX6" fmla="*/ 206196 w 410519"/>
                  <a:gd name="connsiteY6" fmla="*/ 476280 h 473676"/>
                  <a:gd name="connsiteX7" fmla="*/ 13291 w 410519"/>
                  <a:gd name="connsiteY7" fmla="*/ 349567 h 473676"/>
                  <a:gd name="connsiteX8" fmla="*/ 206196 w 410519"/>
                  <a:gd name="connsiteY8" fmla="*/ 460949 h 473676"/>
                  <a:gd name="connsiteX9" fmla="*/ 399100 w 410519"/>
                  <a:gd name="connsiteY9" fmla="*/ 349567 h 473676"/>
                  <a:gd name="connsiteX10" fmla="*/ 399100 w 410519"/>
                  <a:gd name="connsiteY10" fmla="*/ 126713 h 473676"/>
                  <a:gd name="connsiteX11" fmla="*/ 206196 w 410519"/>
                  <a:gd name="connsiteY11" fmla="*/ 15330 h 473676"/>
                  <a:gd name="connsiteX12" fmla="*/ 13291 w 410519"/>
                  <a:gd name="connsiteY12" fmla="*/ 126713 h 473676"/>
                  <a:gd name="connsiteX13" fmla="*/ 13291 w 410519"/>
                  <a:gd name="connsiteY13" fmla="*/ 349567 h 47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0519" h="473676">
                    <a:moveTo>
                      <a:pt x="206196" y="476280"/>
                    </a:moveTo>
                    <a:lnTo>
                      <a:pt x="0" y="357187"/>
                    </a:lnTo>
                    <a:lnTo>
                      <a:pt x="0" y="119092"/>
                    </a:lnTo>
                    <a:lnTo>
                      <a:pt x="206196" y="0"/>
                    </a:lnTo>
                    <a:lnTo>
                      <a:pt x="412392" y="119092"/>
                    </a:lnTo>
                    <a:lnTo>
                      <a:pt x="412392" y="357187"/>
                    </a:lnTo>
                    <a:lnTo>
                      <a:pt x="206196" y="476280"/>
                    </a:lnTo>
                    <a:close/>
                    <a:moveTo>
                      <a:pt x="13291" y="349567"/>
                    </a:moveTo>
                    <a:lnTo>
                      <a:pt x="206196" y="460949"/>
                    </a:lnTo>
                    <a:lnTo>
                      <a:pt x="399100" y="349567"/>
                    </a:lnTo>
                    <a:lnTo>
                      <a:pt x="399100" y="126713"/>
                    </a:lnTo>
                    <a:lnTo>
                      <a:pt x="206196" y="15330"/>
                    </a:lnTo>
                    <a:lnTo>
                      <a:pt x="13291" y="126713"/>
                    </a:lnTo>
                    <a:lnTo>
                      <a:pt x="13291" y="349567"/>
                    </a:lnTo>
                    <a:close/>
                  </a:path>
                </a:pathLst>
              </a:custGeom>
              <a:solidFill>
                <a:srgbClr val="50E6FF"/>
              </a:solidFill>
              <a:ln w="1049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246762D3-7A38-493C-BA10-289ACB17D2B1}"/>
                  </a:ext>
                </a:extLst>
              </p:cNvPr>
              <p:cNvSpPr/>
              <p:nvPr/>
            </p:nvSpPr>
            <p:spPr>
              <a:xfrm>
                <a:off x="7550253" y="3110458"/>
                <a:ext cx="52631" cy="52631"/>
              </a:xfrm>
              <a:custGeom>
                <a:avLst/>
                <a:gdLst>
                  <a:gd name="connsiteX0" fmla="*/ 27469 w 52630"/>
                  <a:gd name="connsiteY0" fmla="*/ 54938 h 52630"/>
                  <a:gd name="connsiteX1" fmla="*/ 54938 w 52630"/>
                  <a:gd name="connsiteY1" fmla="*/ 27469 h 52630"/>
                  <a:gd name="connsiteX2" fmla="*/ 27469 w 52630"/>
                  <a:gd name="connsiteY2" fmla="*/ 0 h 52630"/>
                  <a:gd name="connsiteX3" fmla="*/ 0 w 52630"/>
                  <a:gd name="connsiteY3" fmla="*/ 27469 h 52630"/>
                  <a:gd name="connsiteX4" fmla="*/ 27469 w 52630"/>
                  <a:gd name="connsiteY4" fmla="*/ 54938 h 52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0" h="52630">
                    <a:moveTo>
                      <a:pt x="27469" y="54938"/>
                    </a:moveTo>
                    <a:cubicBezTo>
                      <a:pt x="42639" y="54938"/>
                      <a:pt x="54938" y="42640"/>
                      <a:pt x="54938" y="27469"/>
                    </a:cubicBezTo>
                    <a:cubicBezTo>
                      <a:pt x="54938" y="12298"/>
                      <a:pt x="42639" y="0"/>
                      <a:pt x="27469" y="0"/>
                    </a:cubicBezTo>
                    <a:cubicBezTo>
                      <a:pt x="12298" y="0"/>
                      <a:pt x="0" y="12298"/>
                      <a:pt x="0" y="27469"/>
                    </a:cubicBezTo>
                    <a:cubicBezTo>
                      <a:pt x="0" y="42640"/>
                      <a:pt x="12298" y="54938"/>
                      <a:pt x="27469" y="54938"/>
                    </a:cubicBezTo>
                    <a:close/>
                  </a:path>
                </a:pathLst>
              </a:custGeom>
              <a:solidFill>
                <a:srgbClr val="0078D7"/>
              </a:solidFill>
              <a:ln w="1049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584CC3F9-474D-4705-B1AF-DF4099E778B2}"/>
                  </a:ext>
                </a:extLst>
              </p:cNvPr>
              <p:cNvSpPr/>
              <p:nvPr/>
            </p:nvSpPr>
            <p:spPr>
              <a:xfrm>
                <a:off x="7550253" y="3560492"/>
                <a:ext cx="52631" cy="52631"/>
              </a:xfrm>
              <a:custGeom>
                <a:avLst/>
                <a:gdLst>
                  <a:gd name="connsiteX0" fmla="*/ 27469 w 52630"/>
                  <a:gd name="connsiteY0" fmla="*/ 54938 h 52630"/>
                  <a:gd name="connsiteX1" fmla="*/ 54938 w 52630"/>
                  <a:gd name="connsiteY1" fmla="*/ 27469 h 52630"/>
                  <a:gd name="connsiteX2" fmla="*/ 27469 w 52630"/>
                  <a:gd name="connsiteY2" fmla="*/ 0 h 52630"/>
                  <a:gd name="connsiteX3" fmla="*/ 0 w 52630"/>
                  <a:gd name="connsiteY3" fmla="*/ 27469 h 52630"/>
                  <a:gd name="connsiteX4" fmla="*/ 27469 w 52630"/>
                  <a:gd name="connsiteY4" fmla="*/ 54938 h 52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0" h="52630">
                    <a:moveTo>
                      <a:pt x="27469" y="54938"/>
                    </a:moveTo>
                    <a:cubicBezTo>
                      <a:pt x="42639" y="54938"/>
                      <a:pt x="54938" y="42640"/>
                      <a:pt x="54938" y="27469"/>
                    </a:cubicBezTo>
                    <a:cubicBezTo>
                      <a:pt x="54938" y="12299"/>
                      <a:pt x="42639" y="0"/>
                      <a:pt x="27469" y="0"/>
                    </a:cubicBezTo>
                    <a:cubicBezTo>
                      <a:pt x="12298" y="0"/>
                      <a:pt x="0" y="12299"/>
                      <a:pt x="0" y="27469"/>
                    </a:cubicBezTo>
                    <a:cubicBezTo>
                      <a:pt x="0" y="42640"/>
                      <a:pt x="12298" y="54938"/>
                      <a:pt x="27469" y="54938"/>
                    </a:cubicBezTo>
                    <a:close/>
                  </a:path>
                </a:pathLst>
              </a:custGeom>
              <a:solidFill>
                <a:srgbClr val="0078D7"/>
              </a:solidFill>
              <a:ln w="1049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F33B566B-076A-4636-AE5A-37F188D71DF1}"/>
                  </a:ext>
                </a:extLst>
              </p:cNvPr>
              <p:cNvSpPr/>
              <p:nvPr/>
            </p:nvSpPr>
            <p:spPr>
              <a:xfrm>
                <a:off x="7750512" y="3455683"/>
                <a:ext cx="52631" cy="52631"/>
              </a:xfrm>
              <a:custGeom>
                <a:avLst/>
                <a:gdLst>
                  <a:gd name="connsiteX0" fmla="*/ 27469 w 52630"/>
                  <a:gd name="connsiteY0" fmla="*/ 54938 h 52630"/>
                  <a:gd name="connsiteX1" fmla="*/ 54938 w 52630"/>
                  <a:gd name="connsiteY1" fmla="*/ 27469 h 52630"/>
                  <a:gd name="connsiteX2" fmla="*/ 27469 w 52630"/>
                  <a:gd name="connsiteY2" fmla="*/ 0 h 52630"/>
                  <a:gd name="connsiteX3" fmla="*/ 0 w 52630"/>
                  <a:gd name="connsiteY3" fmla="*/ 27469 h 52630"/>
                  <a:gd name="connsiteX4" fmla="*/ 27469 w 52630"/>
                  <a:gd name="connsiteY4" fmla="*/ 54938 h 52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0" h="52630">
                    <a:moveTo>
                      <a:pt x="27469" y="54938"/>
                    </a:moveTo>
                    <a:cubicBezTo>
                      <a:pt x="42639" y="54938"/>
                      <a:pt x="54938" y="42639"/>
                      <a:pt x="54938" y="27469"/>
                    </a:cubicBezTo>
                    <a:cubicBezTo>
                      <a:pt x="54938" y="12298"/>
                      <a:pt x="42639" y="0"/>
                      <a:pt x="27469" y="0"/>
                    </a:cubicBezTo>
                    <a:cubicBezTo>
                      <a:pt x="12298" y="0"/>
                      <a:pt x="0" y="12298"/>
                      <a:pt x="0" y="27469"/>
                    </a:cubicBezTo>
                    <a:cubicBezTo>
                      <a:pt x="0" y="42639"/>
                      <a:pt x="12298" y="54938"/>
                      <a:pt x="27469" y="54938"/>
                    </a:cubicBezTo>
                    <a:close/>
                  </a:path>
                </a:pathLst>
              </a:custGeom>
              <a:solidFill>
                <a:srgbClr val="0078D7"/>
              </a:solidFill>
              <a:ln w="1049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C5E423CF-C385-4439-A02A-A60BB579074A}"/>
                  </a:ext>
                </a:extLst>
              </p:cNvPr>
              <p:cNvSpPr/>
              <p:nvPr/>
            </p:nvSpPr>
            <p:spPr>
              <a:xfrm>
                <a:off x="7750512" y="3215720"/>
                <a:ext cx="52631" cy="52631"/>
              </a:xfrm>
              <a:custGeom>
                <a:avLst/>
                <a:gdLst>
                  <a:gd name="connsiteX0" fmla="*/ 27469 w 52630"/>
                  <a:gd name="connsiteY0" fmla="*/ 54938 h 52630"/>
                  <a:gd name="connsiteX1" fmla="*/ 54938 w 52630"/>
                  <a:gd name="connsiteY1" fmla="*/ 27469 h 52630"/>
                  <a:gd name="connsiteX2" fmla="*/ 27469 w 52630"/>
                  <a:gd name="connsiteY2" fmla="*/ 0 h 52630"/>
                  <a:gd name="connsiteX3" fmla="*/ 0 w 52630"/>
                  <a:gd name="connsiteY3" fmla="*/ 27469 h 52630"/>
                  <a:gd name="connsiteX4" fmla="*/ 27469 w 52630"/>
                  <a:gd name="connsiteY4" fmla="*/ 54938 h 52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0" h="52630">
                    <a:moveTo>
                      <a:pt x="27469" y="54938"/>
                    </a:moveTo>
                    <a:cubicBezTo>
                      <a:pt x="42639" y="54938"/>
                      <a:pt x="54938" y="42640"/>
                      <a:pt x="54938" y="27469"/>
                    </a:cubicBezTo>
                    <a:cubicBezTo>
                      <a:pt x="54938" y="12299"/>
                      <a:pt x="42639" y="0"/>
                      <a:pt x="27469" y="0"/>
                    </a:cubicBezTo>
                    <a:cubicBezTo>
                      <a:pt x="12298" y="0"/>
                      <a:pt x="0" y="12299"/>
                      <a:pt x="0" y="27469"/>
                    </a:cubicBezTo>
                    <a:cubicBezTo>
                      <a:pt x="0" y="42640"/>
                      <a:pt x="12298" y="54938"/>
                      <a:pt x="27469" y="54938"/>
                    </a:cubicBezTo>
                    <a:close/>
                  </a:path>
                </a:pathLst>
              </a:custGeom>
              <a:solidFill>
                <a:srgbClr val="0078D7"/>
              </a:solidFill>
              <a:ln w="1049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E7241173-72A3-4DEC-B18B-8B6E3E068F26}"/>
                  </a:ext>
                </a:extLst>
              </p:cNvPr>
              <p:cNvSpPr/>
              <p:nvPr/>
            </p:nvSpPr>
            <p:spPr>
              <a:xfrm>
                <a:off x="7352657" y="3456917"/>
                <a:ext cx="52631" cy="52631"/>
              </a:xfrm>
              <a:custGeom>
                <a:avLst/>
                <a:gdLst>
                  <a:gd name="connsiteX0" fmla="*/ 26494 w 52630"/>
                  <a:gd name="connsiteY0" fmla="*/ 52989 h 52630"/>
                  <a:gd name="connsiteX1" fmla="*/ 52989 w 52630"/>
                  <a:gd name="connsiteY1" fmla="*/ 26494 h 52630"/>
                  <a:gd name="connsiteX2" fmla="*/ 26494 w 52630"/>
                  <a:gd name="connsiteY2" fmla="*/ 0 h 52630"/>
                  <a:gd name="connsiteX3" fmla="*/ 0 w 52630"/>
                  <a:gd name="connsiteY3" fmla="*/ 26494 h 52630"/>
                  <a:gd name="connsiteX4" fmla="*/ 26494 w 52630"/>
                  <a:gd name="connsiteY4" fmla="*/ 52989 h 52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0" h="52630">
                    <a:moveTo>
                      <a:pt x="26494" y="52989"/>
                    </a:moveTo>
                    <a:cubicBezTo>
                      <a:pt x="41127" y="52989"/>
                      <a:pt x="52989" y="41127"/>
                      <a:pt x="52989" y="26494"/>
                    </a:cubicBezTo>
                    <a:cubicBezTo>
                      <a:pt x="52989" y="11862"/>
                      <a:pt x="41127" y="0"/>
                      <a:pt x="26494" y="0"/>
                    </a:cubicBezTo>
                    <a:cubicBezTo>
                      <a:pt x="11862" y="0"/>
                      <a:pt x="0" y="11862"/>
                      <a:pt x="0" y="26494"/>
                    </a:cubicBezTo>
                    <a:cubicBezTo>
                      <a:pt x="0" y="41127"/>
                      <a:pt x="11862" y="52989"/>
                      <a:pt x="26494" y="52989"/>
                    </a:cubicBezTo>
                    <a:close/>
                  </a:path>
                </a:pathLst>
              </a:custGeom>
              <a:solidFill>
                <a:srgbClr val="0078D7"/>
              </a:solidFill>
              <a:ln w="1049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B2647C73-4433-47EA-A391-5E8F93F953D8}"/>
                  </a:ext>
                </a:extLst>
              </p:cNvPr>
              <p:cNvSpPr/>
              <p:nvPr/>
            </p:nvSpPr>
            <p:spPr>
              <a:xfrm>
                <a:off x="7352657" y="3218556"/>
                <a:ext cx="52631" cy="52631"/>
              </a:xfrm>
              <a:custGeom>
                <a:avLst/>
                <a:gdLst>
                  <a:gd name="connsiteX0" fmla="*/ 26494 w 52630"/>
                  <a:gd name="connsiteY0" fmla="*/ 52990 h 52630"/>
                  <a:gd name="connsiteX1" fmla="*/ 52989 w 52630"/>
                  <a:gd name="connsiteY1" fmla="*/ 26495 h 52630"/>
                  <a:gd name="connsiteX2" fmla="*/ 26494 w 52630"/>
                  <a:gd name="connsiteY2" fmla="*/ 0 h 52630"/>
                  <a:gd name="connsiteX3" fmla="*/ 0 w 52630"/>
                  <a:gd name="connsiteY3" fmla="*/ 26495 h 52630"/>
                  <a:gd name="connsiteX4" fmla="*/ 26494 w 52630"/>
                  <a:gd name="connsiteY4" fmla="*/ 52990 h 52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0" h="52630">
                    <a:moveTo>
                      <a:pt x="26494" y="52990"/>
                    </a:moveTo>
                    <a:cubicBezTo>
                      <a:pt x="41127" y="52990"/>
                      <a:pt x="52989" y="41128"/>
                      <a:pt x="52989" y="26495"/>
                    </a:cubicBezTo>
                    <a:cubicBezTo>
                      <a:pt x="52989" y="11862"/>
                      <a:pt x="41127" y="0"/>
                      <a:pt x="26494" y="0"/>
                    </a:cubicBezTo>
                    <a:cubicBezTo>
                      <a:pt x="11862" y="0"/>
                      <a:pt x="0" y="11862"/>
                      <a:pt x="0" y="26495"/>
                    </a:cubicBezTo>
                    <a:cubicBezTo>
                      <a:pt x="0" y="41128"/>
                      <a:pt x="11862" y="52990"/>
                      <a:pt x="26494" y="52990"/>
                    </a:cubicBezTo>
                    <a:close/>
                  </a:path>
                </a:pathLst>
              </a:custGeom>
              <a:solidFill>
                <a:srgbClr val="0078D7"/>
              </a:solidFill>
              <a:ln w="1049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 name="Group 5" descr="An icon to represent Elastic Scale">
            <a:extLst>
              <a:ext uri="{FF2B5EF4-FFF2-40B4-BE49-F238E27FC236}">
                <a16:creationId xmlns:a16="http://schemas.microsoft.com/office/drawing/2014/main" id="{34400096-CF33-4E41-9CB3-31B63BA88DEE}"/>
              </a:ext>
            </a:extLst>
          </p:cNvPr>
          <p:cNvGrpSpPr/>
          <p:nvPr/>
        </p:nvGrpSpPr>
        <p:grpSpPr>
          <a:xfrm>
            <a:off x="4707037" y="2009389"/>
            <a:ext cx="2531570" cy="1673315"/>
            <a:chOff x="4707037" y="2009389"/>
            <a:chExt cx="2531570" cy="1673315"/>
          </a:xfrm>
        </p:grpSpPr>
        <p:sp>
          <p:nvSpPr>
            <p:cNvPr id="7" name="Rectangle 6">
              <a:extLst>
                <a:ext uri="{FF2B5EF4-FFF2-40B4-BE49-F238E27FC236}">
                  <a16:creationId xmlns:a16="http://schemas.microsoft.com/office/drawing/2014/main" id="{2A5A2155-D793-C04F-B681-A0FCE6E5B359}"/>
                </a:ext>
              </a:extLst>
            </p:cNvPr>
            <p:cNvSpPr/>
            <p:nvPr/>
          </p:nvSpPr>
          <p:spPr>
            <a:xfrm>
              <a:off x="4707037" y="3405705"/>
              <a:ext cx="2531570" cy="276999"/>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Elastic Scale</a:t>
              </a:r>
            </a:p>
          </p:txBody>
        </p:sp>
        <p:sp>
          <p:nvSpPr>
            <p:cNvPr id="28" name="Oval 27">
              <a:extLst>
                <a:ext uri="{FF2B5EF4-FFF2-40B4-BE49-F238E27FC236}">
                  <a16:creationId xmlns:a16="http://schemas.microsoft.com/office/drawing/2014/main" id="{5BFEB0F6-252F-5748-B052-DBC3F23C0E38}"/>
                </a:ext>
              </a:extLst>
            </p:cNvPr>
            <p:cNvSpPr/>
            <p:nvPr/>
          </p:nvSpPr>
          <p:spPr bwMode="auto">
            <a:xfrm>
              <a:off x="5416415" y="2009389"/>
              <a:ext cx="1118068" cy="1118064"/>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41" name="Graphic 40">
              <a:extLst>
                <a:ext uri="{FF2B5EF4-FFF2-40B4-BE49-F238E27FC236}">
                  <a16:creationId xmlns:a16="http://schemas.microsoft.com/office/drawing/2014/main" id="{C2206A0C-A8F7-4168-85D9-A0AEEC9083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618207" y="2218784"/>
              <a:ext cx="709230" cy="709230"/>
            </a:xfrm>
            <a:prstGeom prst="rect">
              <a:avLst/>
            </a:prstGeom>
          </p:spPr>
        </p:pic>
      </p:grpSp>
      <p:grpSp>
        <p:nvGrpSpPr>
          <p:cNvPr id="15" name="Group 14" descr="An icon to represent Platform as a service">
            <a:extLst>
              <a:ext uri="{FF2B5EF4-FFF2-40B4-BE49-F238E27FC236}">
                <a16:creationId xmlns:a16="http://schemas.microsoft.com/office/drawing/2014/main" id="{982C6555-8B2E-449F-9A2F-D1C33F9D7776}"/>
              </a:ext>
            </a:extLst>
          </p:cNvPr>
          <p:cNvGrpSpPr/>
          <p:nvPr/>
        </p:nvGrpSpPr>
        <p:grpSpPr>
          <a:xfrm>
            <a:off x="736312" y="2017036"/>
            <a:ext cx="2534350" cy="1673315"/>
            <a:chOff x="736312" y="2017036"/>
            <a:chExt cx="2534350" cy="1673315"/>
          </a:xfrm>
        </p:grpSpPr>
        <p:sp>
          <p:nvSpPr>
            <p:cNvPr id="5" name="Rectangle 4">
              <a:extLst>
                <a:ext uri="{FF2B5EF4-FFF2-40B4-BE49-F238E27FC236}">
                  <a16:creationId xmlns:a16="http://schemas.microsoft.com/office/drawing/2014/main" id="{D3BC8213-BE0D-4522-AE10-CC183638C8F9}"/>
                </a:ext>
              </a:extLst>
            </p:cNvPr>
            <p:cNvSpPr/>
            <p:nvPr/>
          </p:nvSpPr>
          <p:spPr>
            <a:xfrm>
              <a:off x="736312" y="3413352"/>
              <a:ext cx="2534350" cy="276999"/>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PaaS</a:t>
              </a:r>
            </a:p>
          </p:txBody>
        </p:sp>
        <p:sp>
          <p:nvSpPr>
            <p:cNvPr id="26" name="Oval 25">
              <a:extLst>
                <a:ext uri="{FF2B5EF4-FFF2-40B4-BE49-F238E27FC236}">
                  <a16:creationId xmlns:a16="http://schemas.microsoft.com/office/drawing/2014/main" id="{8B4C48B4-2B0E-AA49-84B3-4288EB9D5C42}"/>
                </a:ext>
              </a:extLst>
            </p:cNvPr>
            <p:cNvSpPr/>
            <p:nvPr/>
          </p:nvSpPr>
          <p:spPr bwMode="auto">
            <a:xfrm>
              <a:off x="1444453" y="2017036"/>
              <a:ext cx="1118068" cy="1118064"/>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75" name="Graphic 74" descr="Cloud">
              <a:extLst>
                <a:ext uri="{FF2B5EF4-FFF2-40B4-BE49-F238E27FC236}">
                  <a16:creationId xmlns:a16="http://schemas.microsoft.com/office/drawing/2014/main" id="{FC112737-BD85-8749-B37B-F9174ABD843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638090" y="2226431"/>
              <a:ext cx="707639" cy="707639"/>
            </a:xfrm>
            <a:prstGeom prst="rect">
              <a:avLst/>
            </a:prstGeom>
          </p:spPr>
        </p:pic>
      </p:grpSp>
      <p:sp>
        <p:nvSpPr>
          <p:cNvPr id="2" name="Title 1">
            <a:extLst>
              <a:ext uri="{FF2B5EF4-FFF2-40B4-BE49-F238E27FC236}">
                <a16:creationId xmlns:a16="http://schemas.microsoft.com/office/drawing/2014/main" id="{D42CF117-4B27-5F43-B5C0-6DA5ED34B69C}"/>
              </a:ext>
            </a:extLst>
          </p:cNvPr>
          <p:cNvSpPr>
            <a:spLocks noGrp="1"/>
          </p:cNvSpPr>
          <p:nvPr>
            <p:ph type="title"/>
          </p:nvPr>
        </p:nvSpPr>
        <p:spPr>
          <a:xfrm>
            <a:off x="588263" y="457200"/>
            <a:ext cx="11018520" cy="553998"/>
          </a:xfrm>
        </p:spPr>
        <p:txBody>
          <a:bodyPr/>
          <a:lstStyle/>
          <a:p>
            <a:r>
              <a:rPr lang="en-US">
                <a:solidFill>
                  <a:schemeClr val="accent1"/>
                </a:solidFill>
              </a:rPr>
              <a:t>Azure Synapse Analytics</a:t>
            </a:r>
          </a:p>
        </p:txBody>
      </p:sp>
    </p:spTree>
    <p:extLst>
      <p:ext uri="{BB962C8B-B14F-4D97-AF65-F5344CB8AC3E}">
        <p14:creationId xmlns:p14="http://schemas.microsoft.com/office/powerpoint/2010/main" val="4162391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6424" y="222583"/>
            <a:ext cx="11336039" cy="758022"/>
          </a:xfrm>
        </p:spPr>
        <p:txBody>
          <a:bodyPr/>
          <a:lstStyle/>
          <a:p>
            <a:r>
              <a:rPr lang="en-US"/>
              <a:t>Data Warehouse Architecture</a:t>
            </a:r>
          </a:p>
        </p:txBody>
      </p:sp>
      <p:grpSp>
        <p:nvGrpSpPr>
          <p:cNvPr id="6" name="Group 5">
            <a:extLst>
              <a:ext uri="{FF2B5EF4-FFF2-40B4-BE49-F238E27FC236}">
                <a16:creationId xmlns:a16="http://schemas.microsoft.com/office/drawing/2014/main" id="{07079922-D7AB-401D-AF09-09C9EA7B367B}"/>
              </a:ext>
            </a:extLst>
          </p:cNvPr>
          <p:cNvGrpSpPr/>
          <p:nvPr/>
        </p:nvGrpSpPr>
        <p:grpSpPr>
          <a:xfrm>
            <a:off x="2889286" y="1761055"/>
            <a:ext cx="8873177" cy="4460934"/>
            <a:chOff x="2889286" y="1761055"/>
            <a:chExt cx="8873177" cy="4460934"/>
          </a:xfrm>
        </p:grpSpPr>
        <p:sp>
          <p:nvSpPr>
            <p:cNvPr id="28" name="Rectangle: Rounded Corners 27">
              <a:extLst>
                <a:ext uri="{FF2B5EF4-FFF2-40B4-BE49-F238E27FC236}">
                  <a16:creationId xmlns:a16="http://schemas.microsoft.com/office/drawing/2014/main" id="{C8C0666F-9023-4FDC-B084-ACC82333A27C}"/>
                </a:ext>
              </a:extLst>
            </p:cNvPr>
            <p:cNvSpPr/>
            <p:nvPr/>
          </p:nvSpPr>
          <p:spPr bwMode="auto">
            <a:xfrm>
              <a:off x="8882873" y="405213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918DECE8-9BB8-402C-BFF6-18E312C08FBF}"/>
                </a:ext>
              </a:extLst>
            </p:cNvPr>
            <p:cNvSpPr/>
            <p:nvPr/>
          </p:nvSpPr>
          <p:spPr bwMode="auto">
            <a:xfrm>
              <a:off x="8882873" y="176105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32" name="TextBox 31">
              <a:extLst>
                <a:ext uri="{FF2B5EF4-FFF2-40B4-BE49-F238E27FC236}">
                  <a16:creationId xmlns:a16="http://schemas.microsoft.com/office/drawing/2014/main" id="{A2F6D1AF-240B-40B6-8EFA-40896DC36C05}"/>
                </a:ext>
              </a:extLst>
            </p:cNvPr>
            <p:cNvSpPr txBox="1"/>
            <p:nvPr/>
          </p:nvSpPr>
          <p:spPr>
            <a:xfrm>
              <a:off x="9374996" y="176105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60" name="TextBox 59">
              <a:extLst>
                <a:ext uri="{FF2B5EF4-FFF2-40B4-BE49-F238E27FC236}">
                  <a16:creationId xmlns:a16="http://schemas.microsoft.com/office/drawing/2014/main" id="{B25E615A-BF0A-4D2C-9735-BF723640EB32}"/>
                </a:ext>
              </a:extLst>
            </p:cNvPr>
            <p:cNvSpPr txBox="1"/>
            <p:nvPr/>
          </p:nvSpPr>
          <p:spPr>
            <a:xfrm>
              <a:off x="9496916" y="405213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85" name="TextBox 84">
              <a:extLst>
                <a:ext uri="{FF2B5EF4-FFF2-40B4-BE49-F238E27FC236}">
                  <a16:creationId xmlns:a16="http://schemas.microsoft.com/office/drawing/2014/main" id="{8146D82C-8EEF-45CF-BA06-41EAF171A903}"/>
                </a:ext>
              </a:extLst>
            </p:cNvPr>
            <p:cNvSpPr txBox="1"/>
            <p:nvPr/>
          </p:nvSpPr>
          <p:spPr>
            <a:xfrm>
              <a:off x="9134836" y="315092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sp>
          <p:nvSpPr>
            <p:cNvPr id="86" name="TextBox 85">
              <a:extLst>
                <a:ext uri="{FF2B5EF4-FFF2-40B4-BE49-F238E27FC236}">
                  <a16:creationId xmlns:a16="http://schemas.microsoft.com/office/drawing/2014/main" id="{C7D0D530-6069-4473-9DD5-7AC6556A680E}"/>
                </a:ext>
              </a:extLst>
            </p:cNvPr>
            <p:cNvSpPr txBox="1"/>
            <p:nvPr/>
          </p:nvSpPr>
          <p:spPr>
            <a:xfrm>
              <a:off x="9170396" y="546740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sp>
          <p:nvSpPr>
            <p:cNvPr id="87" name="Rectangle: Rounded Corners 86">
              <a:extLst>
                <a:ext uri="{FF2B5EF4-FFF2-40B4-BE49-F238E27FC236}">
                  <a16:creationId xmlns:a16="http://schemas.microsoft.com/office/drawing/2014/main" id="{EF8CA812-B287-4143-A95C-D63B0B0704A8}"/>
                </a:ext>
              </a:extLst>
            </p:cNvPr>
            <p:cNvSpPr>
              <a:spLocks/>
            </p:cNvSpPr>
            <p:nvPr/>
          </p:nvSpPr>
          <p:spPr bwMode="auto">
            <a:xfrm>
              <a:off x="5890123" y="406229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88" name="Rectangle: Rounded Corners 87">
              <a:extLst>
                <a:ext uri="{FF2B5EF4-FFF2-40B4-BE49-F238E27FC236}">
                  <a16:creationId xmlns:a16="http://schemas.microsoft.com/office/drawing/2014/main" id="{8BBA697B-88AD-41D2-8AE4-E0E84223B933}"/>
                </a:ext>
              </a:extLst>
            </p:cNvPr>
            <p:cNvSpPr>
              <a:spLocks/>
            </p:cNvSpPr>
            <p:nvPr/>
          </p:nvSpPr>
          <p:spPr bwMode="auto">
            <a:xfrm>
              <a:off x="5890123" y="177121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89" name="TextBox 88">
              <a:extLst>
                <a:ext uri="{FF2B5EF4-FFF2-40B4-BE49-F238E27FC236}">
                  <a16:creationId xmlns:a16="http://schemas.microsoft.com/office/drawing/2014/main" id="{D83C5C47-13A5-450A-9C7A-80069CECD6BA}"/>
                </a:ext>
              </a:extLst>
            </p:cNvPr>
            <p:cNvSpPr txBox="1">
              <a:spLocks/>
            </p:cNvSpPr>
            <p:nvPr/>
          </p:nvSpPr>
          <p:spPr>
            <a:xfrm>
              <a:off x="6382246" y="177121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90" name="TextBox 89">
              <a:extLst>
                <a:ext uri="{FF2B5EF4-FFF2-40B4-BE49-F238E27FC236}">
                  <a16:creationId xmlns:a16="http://schemas.microsoft.com/office/drawing/2014/main" id="{2B8FB431-1B38-42B7-9BBE-3A492B8BC15B}"/>
                </a:ext>
              </a:extLst>
            </p:cNvPr>
            <p:cNvSpPr txBox="1">
              <a:spLocks/>
            </p:cNvSpPr>
            <p:nvPr/>
          </p:nvSpPr>
          <p:spPr>
            <a:xfrm>
              <a:off x="6504166" y="406229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92" name="TextBox 91">
              <a:extLst>
                <a:ext uri="{FF2B5EF4-FFF2-40B4-BE49-F238E27FC236}">
                  <a16:creationId xmlns:a16="http://schemas.microsoft.com/office/drawing/2014/main" id="{2643258F-28C5-4ABE-AFBC-7F03FF3418D5}"/>
                </a:ext>
              </a:extLst>
            </p:cNvPr>
            <p:cNvSpPr txBox="1"/>
            <p:nvPr/>
          </p:nvSpPr>
          <p:spPr>
            <a:xfrm>
              <a:off x="6142086" y="316108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sp>
          <p:nvSpPr>
            <p:cNvPr id="93" name="TextBox 92">
              <a:extLst>
                <a:ext uri="{FF2B5EF4-FFF2-40B4-BE49-F238E27FC236}">
                  <a16:creationId xmlns:a16="http://schemas.microsoft.com/office/drawing/2014/main" id="{C977F48E-C732-4CFE-A75D-3D1257F4B17F}"/>
                </a:ext>
              </a:extLst>
            </p:cNvPr>
            <p:cNvSpPr txBox="1"/>
            <p:nvPr/>
          </p:nvSpPr>
          <p:spPr>
            <a:xfrm>
              <a:off x="6177646" y="547756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sp>
          <p:nvSpPr>
            <p:cNvPr id="100" name="Rectangle: Rounded Corners 99">
              <a:extLst>
                <a:ext uri="{FF2B5EF4-FFF2-40B4-BE49-F238E27FC236}">
                  <a16:creationId xmlns:a16="http://schemas.microsoft.com/office/drawing/2014/main" id="{BB434C69-815C-4D63-AE41-84A7C6975B96}"/>
                </a:ext>
              </a:extLst>
            </p:cNvPr>
            <p:cNvSpPr/>
            <p:nvPr/>
          </p:nvSpPr>
          <p:spPr bwMode="auto">
            <a:xfrm>
              <a:off x="2889286" y="406229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101" name="Rectangle: Rounded Corners 100">
              <a:extLst>
                <a:ext uri="{FF2B5EF4-FFF2-40B4-BE49-F238E27FC236}">
                  <a16:creationId xmlns:a16="http://schemas.microsoft.com/office/drawing/2014/main" id="{595F2DD2-3120-4058-A24F-EDDD9AC572C3}"/>
                </a:ext>
              </a:extLst>
            </p:cNvPr>
            <p:cNvSpPr/>
            <p:nvPr/>
          </p:nvSpPr>
          <p:spPr bwMode="auto">
            <a:xfrm>
              <a:off x="2889286" y="1771215"/>
              <a:ext cx="2879590" cy="215969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102" name="TextBox 101">
              <a:extLst>
                <a:ext uri="{FF2B5EF4-FFF2-40B4-BE49-F238E27FC236}">
                  <a16:creationId xmlns:a16="http://schemas.microsoft.com/office/drawing/2014/main" id="{121BEBB8-115D-4E8F-9907-ECF8047AF769}"/>
                </a:ext>
              </a:extLst>
            </p:cNvPr>
            <p:cNvSpPr txBox="1"/>
            <p:nvPr/>
          </p:nvSpPr>
          <p:spPr>
            <a:xfrm>
              <a:off x="3381409" y="177121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103" name="TextBox 102">
              <a:extLst>
                <a:ext uri="{FF2B5EF4-FFF2-40B4-BE49-F238E27FC236}">
                  <a16:creationId xmlns:a16="http://schemas.microsoft.com/office/drawing/2014/main" id="{C036888E-A14E-4ACD-95FC-D080CB2C942D}"/>
                </a:ext>
              </a:extLst>
            </p:cNvPr>
            <p:cNvSpPr txBox="1"/>
            <p:nvPr/>
          </p:nvSpPr>
          <p:spPr>
            <a:xfrm>
              <a:off x="3503329" y="4062295"/>
              <a:ext cx="1895344"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Compute Node</a:t>
              </a:r>
            </a:p>
          </p:txBody>
        </p:sp>
        <p:sp>
          <p:nvSpPr>
            <p:cNvPr id="104" name="TextBox 103">
              <a:extLst>
                <a:ext uri="{FF2B5EF4-FFF2-40B4-BE49-F238E27FC236}">
                  <a16:creationId xmlns:a16="http://schemas.microsoft.com/office/drawing/2014/main" id="{983BAC2B-A065-44D9-93DF-CBB74F23A447}"/>
                </a:ext>
              </a:extLst>
            </p:cNvPr>
            <p:cNvSpPr txBox="1"/>
            <p:nvPr/>
          </p:nvSpPr>
          <p:spPr>
            <a:xfrm>
              <a:off x="3141249" y="316108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sp>
          <p:nvSpPr>
            <p:cNvPr id="105" name="TextBox 104">
              <a:extLst>
                <a:ext uri="{FF2B5EF4-FFF2-40B4-BE49-F238E27FC236}">
                  <a16:creationId xmlns:a16="http://schemas.microsoft.com/office/drawing/2014/main" id="{5B6DA401-0ABE-4FD7-8B37-2012FDDA2D6F}"/>
                </a:ext>
              </a:extLst>
            </p:cNvPr>
            <p:cNvSpPr txBox="1"/>
            <p:nvPr/>
          </p:nvSpPr>
          <p:spPr>
            <a:xfrm>
              <a:off x="3176809" y="5477567"/>
              <a:ext cx="2375663" cy="7078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78D7"/>
                  </a:solidFill>
                  <a:effectLst/>
                  <a:uLnTx/>
                  <a:uFillTx/>
                  <a:latin typeface="Segoe UI Light"/>
                  <a:ea typeface="+mn-ea"/>
                  <a:cs typeface="+mn-cs"/>
                </a:rPr>
                <a:t>0110101010101010101101010111010101010110</a:t>
              </a:r>
            </a:p>
          </p:txBody>
        </p:sp>
      </p:grpSp>
      <p:grpSp>
        <p:nvGrpSpPr>
          <p:cNvPr id="12" name="Group 11">
            <a:extLst>
              <a:ext uri="{FF2B5EF4-FFF2-40B4-BE49-F238E27FC236}">
                <a16:creationId xmlns:a16="http://schemas.microsoft.com/office/drawing/2014/main" id="{59E97C69-A31D-4DB1-8C12-78C3D0A76FD5}"/>
              </a:ext>
            </a:extLst>
          </p:cNvPr>
          <p:cNvGrpSpPr/>
          <p:nvPr/>
        </p:nvGrpSpPr>
        <p:grpSpPr>
          <a:xfrm>
            <a:off x="507999" y="1761055"/>
            <a:ext cx="2262863" cy="4488231"/>
            <a:chOff x="507999" y="1761055"/>
            <a:chExt cx="2262863" cy="4488231"/>
          </a:xfrm>
        </p:grpSpPr>
        <p:grpSp>
          <p:nvGrpSpPr>
            <p:cNvPr id="10" name="Group 9">
              <a:extLst>
                <a:ext uri="{FF2B5EF4-FFF2-40B4-BE49-F238E27FC236}">
                  <a16:creationId xmlns:a16="http://schemas.microsoft.com/office/drawing/2014/main" id="{303468D4-EE02-4D2A-8E93-D9921D646219}"/>
                </a:ext>
              </a:extLst>
            </p:cNvPr>
            <p:cNvGrpSpPr/>
            <p:nvPr/>
          </p:nvGrpSpPr>
          <p:grpSpPr>
            <a:xfrm>
              <a:off x="507999" y="1761055"/>
              <a:ext cx="2262863" cy="4488231"/>
              <a:chOff x="507999" y="1761055"/>
              <a:chExt cx="2262863" cy="4488231"/>
            </a:xfrm>
          </p:grpSpPr>
          <p:sp>
            <p:nvSpPr>
              <p:cNvPr id="69" name="Rectangle: Rounded Corners 68">
                <a:extLst>
                  <a:ext uri="{FF2B5EF4-FFF2-40B4-BE49-F238E27FC236}">
                    <a16:creationId xmlns:a16="http://schemas.microsoft.com/office/drawing/2014/main" id="{E4E6280F-C50A-44C6-8844-A59B150D62B1}"/>
                  </a:ext>
                </a:extLst>
              </p:cNvPr>
              <p:cNvSpPr/>
              <p:nvPr/>
            </p:nvSpPr>
            <p:spPr bwMode="auto">
              <a:xfrm>
                <a:off x="507999" y="1761055"/>
                <a:ext cx="2262863" cy="445077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sp>
            <p:nvSpPr>
              <p:cNvPr id="70" name="TextBox 69">
                <a:extLst>
                  <a:ext uri="{FF2B5EF4-FFF2-40B4-BE49-F238E27FC236}">
                    <a16:creationId xmlns:a16="http://schemas.microsoft.com/office/drawing/2014/main" id="{AB52DE60-DAE0-482C-9ED9-D57D94342F36}"/>
                  </a:ext>
                </a:extLst>
              </p:cNvPr>
              <p:cNvSpPr txBox="1"/>
              <p:nvPr/>
            </p:nvSpPr>
            <p:spPr>
              <a:xfrm>
                <a:off x="876984" y="5710330"/>
                <a:ext cx="1664407" cy="5389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mn-cs"/>
                  </a:rPr>
                  <a:t>Control Node</a:t>
                </a:r>
              </a:p>
            </p:txBody>
          </p:sp>
        </p:grpSp>
        <p:pic>
          <p:nvPicPr>
            <p:cNvPr id="137" name="Graphic 136" descr="Processor">
              <a:extLst>
                <a:ext uri="{FF2B5EF4-FFF2-40B4-BE49-F238E27FC236}">
                  <a16:creationId xmlns:a16="http://schemas.microsoft.com/office/drawing/2014/main" id="{6FF85257-5381-4E06-9338-86BD373127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6557" y="3967956"/>
              <a:ext cx="623135" cy="623135"/>
            </a:xfrm>
            <a:prstGeom prst="rect">
              <a:avLst/>
            </a:prstGeom>
          </p:spPr>
        </p:pic>
        <p:pic>
          <p:nvPicPr>
            <p:cNvPr id="138" name="Graphic 137" descr="Processor">
              <a:extLst>
                <a:ext uri="{FF2B5EF4-FFF2-40B4-BE49-F238E27FC236}">
                  <a16:creationId xmlns:a16="http://schemas.microsoft.com/office/drawing/2014/main" id="{BA87D0A0-3A48-423D-B956-773746E033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5423" y="3967956"/>
              <a:ext cx="623135" cy="623135"/>
            </a:xfrm>
            <a:prstGeom prst="rect">
              <a:avLst/>
            </a:prstGeom>
          </p:spPr>
        </p:pic>
        <p:pic>
          <p:nvPicPr>
            <p:cNvPr id="140" name="Graphic 139" descr="Processor">
              <a:extLst>
                <a:ext uri="{FF2B5EF4-FFF2-40B4-BE49-F238E27FC236}">
                  <a16:creationId xmlns:a16="http://schemas.microsoft.com/office/drawing/2014/main" id="{7DA3FEEC-F2F6-4E6C-BE26-CBD1E1DAAF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0322" y="3424125"/>
              <a:ext cx="623135" cy="623135"/>
            </a:xfrm>
            <a:prstGeom prst="rect">
              <a:avLst/>
            </a:prstGeom>
          </p:spPr>
        </p:pic>
        <p:pic>
          <p:nvPicPr>
            <p:cNvPr id="141" name="Graphic 140" descr="Processor">
              <a:extLst>
                <a:ext uri="{FF2B5EF4-FFF2-40B4-BE49-F238E27FC236}">
                  <a16:creationId xmlns:a16="http://schemas.microsoft.com/office/drawing/2014/main" id="{0BE353D6-6B7F-42AF-9178-EEADB93A5D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09188" y="3424125"/>
              <a:ext cx="623135" cy="623135"/>
            </a:xfrm>
            <a:prstGeom prst="rect">
              <a:avLst/>
            </a:prstGeom>
          </p:spPr>
        </p:pic>
      </p:grpSp>
      <p:sp>
        <p:nvSpPr>
          <p:cNvPr id="148" name="Down Arrow 1">
            <a:extLst>
              <a:ext uri="{FF2B5EF4-FFF2-40B4-BE49-F238E27FC236}">
                <a16:creationId xmlns:a16="http://schemas.microsoft.com/office/drawing/2014/main" id="{D8C51B3B-FE06-4FF9-B81D-F9ED1D6E98BC}"/>
              </a:ext>
            </a:extLst>
          </p:cNvPr>
          <p:cNvSpPr/>
          <p:nvPr/>
        </p:nvSpPr>
        <p:spPr>
          <a:xfrm>
            <a:off x="618205" y="1273712"/>
            <a:ext cx="952365" cy="978270"/>
          </a:xfrm>
          <a:prstGeom prst="downArrow">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Light"/>
              <a:ea typeface="+mn-ea"/>
              <a:cs typeface="+mn-cs"/>
            </a:endParaRPr>
          </a:p>
        </p:txBody>
      </p:sp>
      <p:cxnSp>
        <p:nvCxnSpPr>
          <p:cNvPr id="149" name="Straight Arrow Connector 148">
            <a:extLst>
              <a:ext uri="{FF2B5EF4-FFF2-40B4-BE49-F238E27FC236}">
                <a16:creationId xmlns:a16="http://schemas.microsoft.com/office/drawing/2014/main" id="{2A237513-652C-4A13-9515-AA34ACA06F11}"/>
              </a:ext>
            </a:extLst>
          </p:cNvPr>
          <p:cNvCxnSpPr/>
          <p:nvPr/>
        </p:nvCxnSpPr>
        <p:spPr>
          <a:xfrm flipV="1">
            <a:off x="2345446" y="3499137"/>
            <a:ext cx="711719" cy="461270"/>
          </a:xfrm>
          <a:prstGeom prst="straightConnector1">
            <a:avLst/>
          </a:prstGeom>
          <a:ln w="53975">
            <a:solidFill>
              <a:schemeClr val="tx2"/>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cxnSp>
        <p:nvCxnSpPr>
          <p:cNvPr id="150" name="Straight Arrow Connector 149">
            <a:extLst>
              <a:ext uri="{FF2B5EF4-FFF2-40B4-BE49-F238E27FC236}">
                <a16:creationId xmlns:a16="http://schemas.microsoft.com/office/drawing/2014/main" id="{B795A9A1-3411-4473-A116-DD618EB2CCE0}"/>
              </a:ext>
            </a:extLst>
          </p:cNvPr>
          <p:cNvCxnSpPr/>
          <p:nvPr/>
        </p:nvCxnSpPr>
        <p:spPr>
          <a:xfrm flipV="1">
            <a:off x="2345446" y="3499137"/>
            <a:ext cx="3773594" cy="461270"/>
          </a:xfrm>
          <a:prstGeom prst="straightConnector1">
            <a:avLst/>
          </a:prstGeom>
          <a:ln w="53975">
            <a:solidFill>
              <a:schemeClr val="tx2"/>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cxnSp>
        <p:nvCxnSpPr>
          <p:cNvPr id="151" name="Straight Arrow Connector 150">
            <a:extLst>
              <a:ext uri="{FF2B5EF4-FFF2-40B4-BE49-F238E27FC236}">
                <a16:creationId xmlns:a16="http://schemas.microsoft.com/office/drawing/2014/main" id="{0502CE87-534E-4143-8D6D-18B4F99CE9FB}"/>
              </a:ext>
            </a:extLst>
          </p:cNvPr>
          <p:cNvCxnSpPr/>
          <p:nvPr/>
        </p:nvCxnSpPr>
        <p:spPr>
          <a:xfrm flipV="1">
            <a:off x="2345447" y="3499137"/>
            <a:ext cx="6848097" cy="461270"/>
          </a:xfrm>
          <a:prstGeom prst="straightConnector1">
            <a:avLst/>
          </a:prstGeom>
          <a:ln w="53975">
            <a:solidFill>
              <a:schemeClr val="tx2"/>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cxnSp>
        <p:nvCxnSpPr>
          <p:cNvPr id="152" name="Straight Arrow Connector 151">
            <a:extLst>
              <a:ext uri="{FF2B5EF4-FFF2-40B4-BE49-F238E27FC236}">
                <a16:creationId xmlns:a16="http://schemas.microsoft.com/office/drawing/2014/main" id="{2F4AF3F4-2771-4753-929D-57606A50DB1B}"/>
              </a:ext>
            </a:extLst>
          </p:cNvPr>
          <p:cNvCxnSpPr/>
          <p:nvPr/>
        </p:nvCxnSpPr>
        <p:spPr>
          <a:xfrm>
            <a:off x="2345447" y="3960406"/>
            <a:ext cx="6828701" cy="1842404"/>
          </a:xfrm>
          <a:prstGeom prst="straightConnector1">
            <a:avLst/>
          </a:prstGeom>
          <a:ln w="53975">
            <a:solidFill>
              <a:schemeClr val="tx2"/>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cxnSp>
        <p:nvCxnSpPr>
          <p:cNvPr id="153" name="Straight Arrow Connector 152">
            <a:extLst>
              <a:ext uri="{FF2B5EF4-FFF2-40B4-BE49-F238E27FC236}">
                <a16:creationId xmlns:a16="http://schemas.microsoft.com/office/drawing/2014/main" id="{3EF0C545-F368-4B40-8B8C-4934AE42002D}"/>
              </a:ext>
            </a:extLst>
          </p:cNvPr>
          <p:cNvCxnSpPr/>
          <p:nvPr/>
        </p:nvCxnSpPr>
        <p:spPr>
          <a:xfrm>
            <a:off x="2345446" y="3960406"/>
            <a:ext cx="3773594" cy="1842404"/>
          </a:xfrm>
          <a:prstGeom prst="straightConnector1">
            <a:avLst/>
          </a:prstGeom>
          <a:ln w="53975">
            <a:solidFill>
              <a:schemeClr val="tx2"/>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cxnSp>
        <p:nvCxnSpPr>
          <p:cNvPr id="154" name="Straight Arrow Connector 153">
            <a:extLst>
              <a:ext uri="{FF2B5EF4-FFF2-40B4-BE49-F238E27FC236}">
                <a16:creationId xmlns:a16="http://schemas.microsoft.com/office/drawing/2014/main" id="{E796EA5A-FA32-49B0-9554-AD065F374022}"/>
              </a:ext>
            </a:extLst>
          </p:cNvPr>
          <p:cNvCxnSpPr/>
          <p:nvPr/>
        </p:nvCxnSpPr>
        <p:spPr>
          <a:xfrm>
            <a:off x="2345446" y="3960406"/>
            <a:ext cx="711719" cy="1842404"/>
          </a:xfrm>
          <a:prstGeom prst="straightConnector1">
            <a:avLst/>
          </a:prstGeom>
          <a:ln w="53975">
            <a:solidFill>
              <a:schemeClr val="tx2"/>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sp>
        <p:nvSpPr>
          <p:cNvPr id="155" name="Down Arrow 37">
            <a:extLst>
              <a:ext uri="{FF2B5EF4-FFF2-40B4-BE49-F238E27FC236}">
                <a16:creationId xmlns:a16="http://schemas.microsoft.com/office/drawing/2014/main" id="{FAB5FE76-D708-49B9-952B-4B4DA120151F}"/>
              </a:ext>
            </a:extLst>
          </p:cNvPr>
          <p:cNvSpPr/>
          <p:nvPr/>
        </p:nvSpPr>
        <p:spPr>
          <a:xfrm rot="10800000">
            <a:off x="1681263" y="1273712"/>
            <a:ext cx="952365" cy="978270"/>
          </a:xfrm>
          <a:prstGeom prst="downArrow">
            <a:avLst/>
          </a:prstGeom>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56" name="Shape 155">
            <a:extLst>
              <a:ext uri="{FF2B5EF4-FFF2-40B4-BE49-F238E27FC236}">
                <a16:creationId xmlns:a16="http://schemas.microsoft.com/office/drawing/2014/main" id="{B0A5332B-67F8-443B-B1E2-526E522D9B92}"/>
              </a:ext>
            </a:extLst>
          </p:cNvPr>
          <p:cNvSpPr/>
          <p:nvPr/>
        </p:nvSpPr>
        <p:spPr>
          <a:xfrm>
            <a:off x="10038025" y="4694946"/>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sp>
        <p:nvSpPr>
          <p:cNvPr id="157" name="Shape 156">
            <a:extLst>
              <a:ext uri="{FF2B5EF4-FFF2-40B4-BE49-F238E27FC236}">
                <a16:creationId xmlns:a16="http://schemas.microsoft.com/office/drawing/2014/main" id="{FB561934-241F-443D-BF8F-DC4444314D14}"/>
              </a:ext>
            </a:extLst>
          </p:cNvPr>
          <p:cNvSpPr/>
          <p:nvPr/>
        </p:nvSpPr>
        <p:spPr>
          <a:xfrm>
            <a:off x="10038025" y="2362755"/>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sp>
        <p:nvSpPr>
          <p:cNvPr id="158" name="Shape 157">
            <a:extLst>
              <a:ext uri="{FF2B5EF4-FFF2-40B4-BE49-F238E27FC236}">
                <a16:creationId xmlns:a16="http://schemas.microsoft.com/office/drawing/2014/main" id="{1A1571C5-C42D-42F8-8E73-39F7D794F7F8}"/>
              </a:ext>
            </a:extLst>
          </p:cNvPr>
          <p:cNvSpPr/>
          <p:nvPr/>
        </p:nvSpPr>
        <p:spPr>
          <a:xfrm>
            <a:off x="6963522" y="4692826"/>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sp>
        <p:nvSpPr>
          <p:cNvPr id="159" name="Shape 158">
            <a:extLst>
              <a:ext uri="{FF2B5EF4-FFF2-40B4-BE49-F238E27FC236}">
                <a16:creationId xmlns:a16="http://schemas.microsoft.com/office/drawing/2014/main" id="{99293B4C-8CF0-46C2-9FA4-2099B251CBEE}"/>
              </a:ext>
            </a:extLst>
          </p:cNvPr>
          <p:cNvSpPr/>
          <p:nvPr/>
        </p:nvSpPr>
        <p:spPr>
          <a:xfrm>
            <a:off x="6963522" y="2360636"/>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sp>
        <p:nvSpPr>
          <p:cNvPr id="160" name="Shape 159">
            <a:extLst>
              <a:ext uri="{FF2B5EF4-FFF2-40B4-BE49-F238E27FC236}">
                <a16:creationId xmlns:a16="http://schemas.microsoft.com/office/drawing/2014/main" id="{1550C4D6-DB91-455D-9F98-96F585D678AD}"/>
              </a:ext>
            </a:extLst>
          </p:cNvPr>
          <p:cNvSpPr/>
          <p:nvPr/>
        </p:nvSpPr>
        <p:spPr>
          <a:xfrm>
            <a:off x="3901647" y="4692826"/>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sp>
        <p:nvSpPr>
          <p:cNvPr id="161" name="Shape 160">
            <a:extLst>
              <a:ext uri="{FF2B5EF4-FFF2-40B4-BE49-F238E27FC236}">
                <a16:creationId xmlns:a16="http://schemas.microsoft.com/office/drawing/2014/main" id="{214E9088-9DE7-41EF-A0D6-BFF58573A506}"/>
              </a:ext>
            </a:extLst>
          </p:cNvPr>
          <p:cNvSpPr/>
          <p:nvPr/>
        </p:nvSpPr>
        <p:spPr>
          <a:xfrm>
            <a:off x="3901647" y="2360636"/>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cxnSp>
        <p:nvCxnSpPr>
          <p:cNvPr id="162" name="Straight Arrow Connector 161">
            <a:extLst>
              <a:ext uri="{FF2B5EF4-FFF2-40B4-BE49-F238E27FC236}">
                <a16:creationId xmlns:a16="http://schemas.microsoft.com/office/drawing/2014/main" id="{1BF2DDE3-D9C6-45CA-B0F0-6F624C564350}"/>
              </a:ext>
            </a:extLst>
          </p:cNvPr>
          <p:cNvCxnSpPr/>
          <p:nvPr/>
        </p:nvCxnSpPr>
        <p:spPr>
          <a:xfrm flipV="1">
            <a:off x="2345446" y="3506686"/>
            <a:ext cx="711719" cy="461270"/>
          </a:xfrm>
          <a:prstGeom prst="straightConnector1">
            <a:avLst/>
          </a:prstGeom>
          <a:ln w="53975">
            <a:solidFill>
              <a:schemeClr val="tx2"/>
            </a:solidFill>
            <a:headEnd type="triangle" w="med" len="med"/>
            <a:tailEnd type="none" w="lg" len="lg"/>
          </a:ln>
        </p:spPr>
        <p:style>
          <a:lnRef idx="3">
            <a:schemeClr val="accent6"/>
          </a:lnRef>
          <a:fillRef idx="0">
            <a:schemeClr val="accent6"/>
          </a:fillRef>
          <a:effectRef idx="2">
            <a:schemeClr val="accent6"/>
          </a:effectRef>
          <a:fontRef idx="minor">
            <a:schemeClr val="tx1"/>
          </a:fontRef>
        </p:style>
      </p:cxnSp>
      <p:cxnSp>
        <p:nvCxnSpPr>
          <p:cNvPr id="163" name="Straight Arrow Connector 162">
            <a:extLst>
              <a:ext uri="{FF2B5EF4-FFF2-40B4-BE49-F238E27FC236}">
                <a16:creationId xmlns:a16="http://schemas.microsoft.com/office/drawing/2014/main" id="{4542E08C-B46E-479F-A368-C2BA42514AB0}"/>
              </a:ext>
            </a:extLst>
          </p:cNvPr>
          <p:cNvCxnSpPr/>
          <p:nvPr/>
        </p:nvCxnSpPr>
        <p:spPr>
          <a:xfrm flipV="1">
            <a:off x="2345446" y="3506686"/>
            <a:ext cx="3773594" cy="461270"/>
          </a:xfrm>
          <a:prstGeom prst="straightConnector1">
            <a:avLst/>
          </a:prstGeom>
          <a:ln w="53975">
            <a:solidFill>
              <a:schemeClr val="tx2"/>
            </a:solidFill>
            <a:headEnd type="triangle" w="med" len="med"/>
            <a:tailEnd type="none" w="lg" len="lg"/>
          </a:ln>
        </p:spPr>
        <p:style>
          <a:lnRef idx="3">
            <a:schemeClr val="accent6"/>
          </a:lnRef>
          <a:fillRef idx="0">
            <a:schemeClr val="accent6"/>
          </a:fillRef>
          <a:effectRef idx="2">
            <a:schemeClr val="accent6"/>
          </a:effectRef>
          <a:fontRef idx="minor">
            <a:schemeClr val="tx1"/>
          </a:fontRef>
        </p:style>
      </p:cxnSp>
      <p:cxnSp>
        <p:nvCxnSpPr>
          <p:cNvPr id="164" name="Straight Arrow Connector 163">
            <a:extLst>
              <a:ext uri="{FF2B5EF4-FFF2-40B4-BE49-F238E27FC236}">
                <a16:creationId xmlns:a16="http://schemas.microsoft.com/office/drawing/2014/main" id="{7B986E3B-EAD5-4D5D-8320-53A2CCE7DF2C}"/>
              </a:ext>
            </a:extLst>
          </p:cNvPr>
          <p:cNvCxnSpPr/>
          <p:nvPr/>
        </p:nvCxnSpPr>
        <p:spPr>
          <a:xfrm flipV="1">
            <a:off x="2345447" y="3506686"/>
            <a:ext cx="6848097" cy="461270"/>
          </a:xfrm>
          <a:prstGeom prst="straightConnector1">
            <a:avLst/>
          </a:prstGeom>
          <a:ln w="53975">
            <a:solidFill>
              <a:schemeClr val="tx2"/>
            </a:solidFill>
            <a:headEnd type="triangle" w="med" len="med"/>
            <a:tailEnd type="none" w="lg" len="lg"/>
          </a:ln>
        </p:spPr>
        <p:style>
          <a:lnRef idx="3">
            <a:schemeClr val="accent6"/>
          </a:lnRef>
          <a:fillRef idx="0">
            <a:schemeClr val="accent6"/>
          </a:fillRef>
          <a:effectRef idx="2">
            <a:schemeClr val="accent6"/>
          </a:effectRef>
          <a:fontRef idx="minor">
            <a:schemeClr val="tx1"/>
          </a:fontRef>
        </p:style>
      </p:cxnSp>
      <p:cxnSp>
        <p:nvCxnSpPr>
          <p:cNvPr id="165" name="Straight Arrow Connector 164">
            <a:extLst>
              <a:ext uri="{FF2B5EF4-FFF2-40B4-BE49-F238E27FC236}">
                <a16:creationId xmlns:a16="http://schemas.microsoft.com/office/drawing/2014/main" id="{C7434D5C-F70B-4FF7-975A-D03A93A88EE3}"/>
              </a:ext>
            </a:extLst>
          </p:cNvPr>
          <p:cNvCxnSpPr/>
          <p:nvPr/>
        </p:nvCxnSpPr>
        <p:spPr>
          <a:xfrm>
            <a:off x="2345447" y="3967955"/>
            <a:ext cx="6828701" cy="1842404"/>
          </a:xfrm>
          <a:prstGeom prst="straightConnector1">
            <a:avLst/>
          </a:prstGeom>
          <a:ln w="53975">
            <a:solidFill>
              <a:schemeClr val="tx2"/>
            </a:solidFill>
            <a:headEnd type="triangle" w="med" len="med"/>
            <a:tailEnd type="none" w="lg" len="lg"/>
          </a:ln>
        </p:spPr>
        <p:style>
          <a:lnRef idx="3">
            <a:schemeClr val="accent6"/>
          </a:lnRef>
          <a:fillRef idx="0">
            <a:schemeClr val="accent6"/>
          </a:fillRef>
          <a:effectRef idx="2">
            <a:schemeClr val="accent6"/>
          </a:effectRef>
          <a:fontRef idx="minor">
            <a:schemeClr val="tx1"/>
          </a:fontRef>
        </p:style>
      </p:cxnSp>
      <p:cxnSp>
        <p:nvCxnSpPr>
          <p:cNvPr id="166" name="Straight Arrow Connector 165">
            <a:extLst>
              <a:ext uri="{FF2B5EF4-FFF2-40B4-BE49-F238E27FC236}">
                <a16:creationId xmlns:a16="http://schemas.microsoft.com/office/drawing/2014/main" id="{967F60EE-A996-48F1-BCF7-42D4BFE68483}"/>
              </a:ext>
            </a:extLst>
          </p:cNvPr>
          <p:cNvCxnSpPr/>
          <p:nvPr/>
        </p:nvCxnSpPr>
        <p:spPr>
          <a:xfrm>
            <a:off x="2345446" y="3967955"/>
            <a:ext cx="3773594" cy="1842404"/>
          </a:xfrm>
          <a:prstGeom prst="straightConnector1">
            <a:avLst/>
          </a:prstGeom>
          <a:ln w="53975">
            <a:solidFill>
              <a:schemeClr val="tx2"/>
            </a:solidFill>
            <a:headEnd type="triangle" w="med" len="med"/>
            <a:tailEnd type="none" w="lg" len="lg"/>
          </a:ln>
        </p:spPr>
        <p:style>
          <a:lnRef idx="3">
            <a:schemeClr val="accent6"/>
          </a:lnRef>
          <a:fillRef idx="0">
            <a:schemeClr val="accent6"/>
          </a:fillRef>
          <a:effectRef idx="2">
            <a:schemeClr val="accent6"/>
          </a:effectRef>
          <a:fontRef idx="minor">
            <a:schemeClr val="tx1"/>
          </a:fontRef>
        </p:style>
      </p:cxnSp>
      <p:cxnSp>
        <p:nvCxnSpPr>
          <p:cNvPr id="167" name="Straight Arrow Connector 166">
            <a:extLst>
              <a:ext uri="{FF2B5EF4-FFF2-40B4-BE49-F238E27FC236}">
                <a16:creationId xmlns:a16="http://schemas.microsoft.com/office/drawing/2014/main" id="{D201DE28-215F-441B-A246-C0C28038E1EB}"/>
              </a:ext>
            </a:extLst>
          </p:cNvPr>
          <p:cNvCxnSpPr/>
          <p:nvPr/>
        </p:nvCxnSpPr>
        <p:spPr>
          <a:xfrm>
            <a:off x="2345446" y="3967955"/>
            <a:ext cx="711719" cy="1842404"/>
          </a:xfrm>
          <a:prstGeom prst="straightConnector1">
            <a:avLst/>
          </a:prstGeom>
          <a:ln w="53975">
            <a:solidFill>
              <a:schemeClr val="tx2"/>
            </a:solidFill>
            <a:headEnd type="triangle" w="med" len="med"/>
            <a:tailEnd type="none" w="lg" len="lg"/>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37057623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500"/>
                                        <p:tgtEl>
                                          <p:spTgt spid="1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wipe(left)">
                                      <p:cBhvr>
                                        <p:cTn id="12" dur="500"/>
                                        <p:tgtEl>
                                          <p:spTgt spid="149"/>
                                        </p:tgtEl>
                                      </p:cBhvr>
                                    </p:animEffect>
                                  </p:childTnLst>
                                </p:cTn>
                              </p:par>
                              <p:par>
                                <p:cTn id="13" presetID="22" presetClass="entr" presetSubtype="8" fill="hold" nodeType="withEffect">
                                  <p:stCondLst>
                                    <p:cond delay="0"/>
                                  </p:stCondLst>
                                  <p:childTnLst>
                                    <p:set>
                                      <p:cBhvr>
                                        <p:cTn id="14" dur="1" fill="hold">
                                          <p:stCondLst>
                                            <p:cond delay="0"/>
                                          </p:stCondLst>
                                        </p:cTn>
                                        <p:tgtEl>
                                          <p:spTgt spid="151"/>
                                        </p:tgtEl>
                                        <p:attrNameLst>
                                          <p:attrName>style.visibility</p:attrName>
                                        </p:attrNameLst>
                                      </p:cBhvr>
                                      <p:to>
                                        <p:strVal val="visible"/>
                                      </p:to>
                                    </p:set>
                                    <p:animEffect transition="in" filter="wipe(left)">
                                      <p:cBhvr>
                                        <p:cTn id="15" dur="500"/>
                                        <p:tgtEl>
                                          <p:spTgt spid="151"/>
                                        </p:tgtEl>
                                      </p:cBhvr>
                                    </p:animEffect>
                                  </p:childTnLst>
                                </p:cTn>
                              </p:par>
                              <p:par>
                                <p:cTn id="16" presetID="22" presetClass="entr" presetSubtype="8" fill="hold" nodeType="withEffect">
                                  <p:stCondLst>
                                    <p:cond delay="0"/>
                                  </p:stCondLst>
                                  <p:childTnLst>
                                    <p:set>
                                      <p:cBhvr>
                                        <p:cTn id="17" dur="1" fill="hold">
                                          <p:stCondLst>
                                            <p:cond delay="0"/>
                                          </p:stCondLst>
                                        </p:cTn>
                                        <p:tgtEl>
                                          <p:spTgt spid="150"/>
                                        </p:tgtEl>
                                        <p:attrNameLst>
                                          <p:attrName>style.visibility</p:attrName>
                                        </p:attrNameLst>
                                      </p:cBhvr>
                                      <p:to>
                                        <p:strVal val="visible"/>
                                      </p:to>
                                    </p:set>
                                    <p:animEffect transition="in" filter="wipe(left)">
                                      <p:cBhvr>
                                        <p:cTn id="18" dur="500"/>
                                        <p:tgtEl>
                                          <p:spTgt spid="150"/>
                                        </p:tgtEl>
                                      </p:cBhvr>
                                    </p:animEffect>
                                  </p:childTnLst>
                                </p:cTn>
                              </p:par>
                              <p:par>
                                <p:cTn id="19" presetID="22" presetClass="entr" presetSubtype="8" fill="hold" nodeType="withEffect">
                                  <p:stCondLst>
                                    <p:cond delay="0"/>
                                  </p:stCondLst>
                                  <p:childTnLst>
                                    <p:set>
                                      <p:cBhvr>
                                        <p:cTn id="20" dur="1" fill="hold">
                                          <p:stCondLst>
                                            <p:cond delay="0"/>
                                          </p:stCondLst>
                                        </p:cTn>
                                        <p:tgtEl>
                                          <p:spTgt spid="152"/>
                                        </p:tgtEl>
                                        <p:attrNameLst>
                                          <p:attrName>style.visibility</p:attrName>
                                        </p:attrNameLst>
                                      </p:cBhvr>
                                      <p:to>
                                        <p:strVal val="visible"/>
                                      </p:to>
                                    </p:set>
                                    <p:animEffect transition="in" filter="wipe(left)">
                                      <p:cBhvr>
                                        <p:cTn id="21" dur="500"/>
                                        <p:tgtEl>
                                          <p:spTgt spid="152"/>
                                        </p:tgtEl>
                                      </p:cBhvr>
                                    </p:animEffect>
                                  </p:childTnLst>
                                </p:cTn>
                              </p:par>
                              <p:par>
                                <p:cTn id="22" presetID="22" presetClass="entr" presetSubtype="8" fill="hold" nodeType="withEffect">
                                  <p:stCondLst>
                                    <p:cond delay="0"/>
                                  </p:stCondLst>
                                  <p:childTnLst>
                                    <p:set>
                                      <p:cBhvr>
                                        <p:cTn id="23" dur="1" fill="hold">
                                          <p:stCondLst>
                                            <p:cond delay="0"/>
                                          </p:stCondLst>
                                        </p:cTn>
                                        <p:tgtEl>
                                          <p:spTgt spid="153"/>
                                        </p:tgtEl>
                                        <p:attrNameLst>
                                          <p:attrName>style.visibility</p:attrName>
                                        </p:attrNameLst>
                                      </p:cBhvr>
                                      <p:to>
                                        <p:strVal val="visible"/>
                                      </p:to>
                                    </p:set>
                                    <p:animEffect transition="in" filter="wipe(left)">
                                      <p:cBhvr>
                                        <p:cTn id="24" dur="500"/>
                                        <p:tgtEl>
                                          <p:spTgt spid="153"/>
                                        </p:tgtEl>
                                      </p:cBhvr>
                                    </p:animEffect>
                                  </p:childTnLst>
                                </p:cTn>
                              </p:par>
                              <p:par>
                                <p:cTn id="25" presetID="22" presetClass="entr" presetSubtype="8" fill="hold" nodeType="withEffect">
                                  <p:stCondLst>
                                    <p:cond delay="0"/>
                                  </p:stCondLst>
                                  <p:childTnLst>
                                    <p:set>
                                      <p:cBhvr>
                                        <p:cTn id="26" dur="1" fill="hold">
                                          <p:stCondLst>
                                            <p:cond delay="0"/>
                                          </p:stCondLst>
                                        </p:cTn>
                                        <p:tgtEl>
                                          <p:spTgt spid="154"/>
                                        </p:tgtEl>
                                        <p:attrNameLst>
                                          <p:attrName>style.visibility</p:attrName>
                                        </p:attrNameLst>
                                      </p:cBhvr>
                                      <p:to>
                                        <p:strVal val="visible"/>
                                      </p:to>
                                    </p:set>
                                    <p:animEffect transition="in" filter="wipe(left)">
                                      <p:cBhvr>
                                        <p:cTn id="27" dur="500"/>
                                        <p:tgtEl>
                                          <p:spTgt spid="154"/>
                                        </p:tgtEl>
                                      </p:cBhvr>
                                    </p:animEffect>
                                  </p:childTnLst>
                                </p:cTn>
                              </p:par>
                            </p:childTnLst>
                          </p:cTn>
                        </p:par>
                        <p:par>
                          <p:cTn id="28" fill="hold">
                            <p:stCondLst>
                              <p:cond delay="500"/>
                            </p:stCondLst>
                            <p:childTnLst>
                              <p:par>
                                <p:cTn id="29" presetID="10" presetClass="exit" presetSubtype="0" fill="hold" nodeType="afterEffect">
                                  <p:stCondLst>
                                    <p:cond delay="0"/>
                                  </p:stCondLst>
                                  <p:childTnLst>
                                    <p:animEffect transition="out" filter="fade">
                                      <p:cBhvr>
                                        <p:cTn id="30" dur="500"/>
                                        <p:tgtEl>
                                          <p:spTgt spid="149"/>
                                        </p:tgtEl>
                                      </p:cBhvr>
                                    </p:animEffect>
                                    <p:set>
                                      <p:cBhvr>
                                        <p:cTn id="31" dur="1" fill="hold">
                                          <p:stCondLst>
                                            <p:cond delay="499"/>
                                          </p:stCondLst>
                                        </p:cTn>
                                        <p:tgtEl>
                                          <p:spTgt spid="149"/>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51"/>
                                        </p:tgtEl>
                                      </p:cBhvr>
                                    </p:animEffect>
                                    <p:set>
                                      <p:cBhvr>
                                        <p:cTn id="34" dur="1" fill="hold">
                                          <p:stCondLst>
                                            <p:cond delay="499"/>
                                          </p:stCondLst>
                                        </p:cTn>
                                        <p:tgtEl>
                                          <p:spTgt spid="151"/>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50"/>
                                        </p:tgtEl>
                                      </p:cBhvr>
                                    </p:animEffect>
                                    <p:set>
                                      <p:cBhvr>
                                        <p:cTn id="37" dur="1" fill="hold">
                                          <p:stCondLst>
                                            <p:cond delay="499"/>
                                          </p:stCondLst>
                                        </p:cTn>
                                        <p:tgtEl>
                                          <p:spTgt spid="150"/>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52"/>
                                        </p:tgtEl>
                                      </p:cBhvr>
                                    </p:animEffect>
                                    <p:set>
                                      <p:cBhvr>
                                        <p:cTn id="40" dur="1" fill="hold">
                                          <p:stCondLst>
                                            <p:cond delay="499"/>
                                          </p:stCondLst>
                                        </p:cTn>
                                        <p:tgtEl>
                                          <p:spTgt spid="152"/>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53"/>
                                        </p:tgtEl>
                                      </p:cBhvr>
                                    </p:animEffect>
                                    <p:set>
                                      <p:cBhvr>
                                        <p:cTn id="43" dur="1" fill="hold">
                                          <p:stCondLst>
                                            <p:cond delay="499"/>
                                          </p:stCondLst>
                                        </p:cTn>
                                        <p:tgtEl>
                                          <p:spTgt spid="153"/>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54"/>
                                        </p:tgtEl>
                                      </p:cBhvr>
                                    </p:animEffect>
                                    <p:set>
                                      <p:cBhvr>
                                        <p:cTn id="46" dur="1" fill="hold">
                                          <p:stCondLst>
                                            <p:cond delay="499"/>
                                          </p:stCondLst>
                                        </p:cTn>
                                        <p:tgtEl>
                                          <p:spTgt spid="154"/>
                                        </p:tgtEl>
                                        <p:attrNameLst>
                                          <p:attrName>style.visibility</p:attrName>
                                        </p:attrNameLst>
                                      </p:cBhvr>
                                      <p:to>
                                        <p:strVal val="hidden"/>
                                      </p:to>
                                    </p:set>
                                  </p:childTnLst>
                                </p:cTn>
                              </p:par>
                            </p:childTnLst>
                          </p:cTn>
                        </p:par>
                        <p:par>
                          <p:cTn id="47" fill="hold">
                            <p:stCondLst>
                              <p:cond delay="1000"/>
                            </p:stCondLst>
                            <p:childTnLst>
                              <p:par>
                                <p:cTn id="48" presetID="8" presetClass="emph" presetSubtype="0" fill="hold" nodeType="afterEffect">
                                  <p:stCondLst>
                                    <p:cond delay="0"/>
                                  </p:stCondLst>
                                  <p:childTnLst>
                                    <p:animRot by="21600000">
                                      <p:cBhvr>
                                        <p:cTn id="49" dur="500" fill="hold"/>
                                        <p:tgtEl>
                                          <p:spTgt spid="156"/>
                                        </p:tgtEl>
                                        <p:attrNameLst>
                                          <p:attrName>r</p:attrName>
                                        </p:attrNameLst>
                                      </p:cBhvr>
                                    </p:animRot>
                                  </p:childTnLst>
                                </p:cTn>
                              </p:par>
                              <p:par>
                                <p:cTn id="50" presetID="8" presetClass="emph" presetSubtype="0" fill="hold" nodeType="withEffect">
                                  <p:stCondLst>
                                    <p:cond delay="0"/>
                                  </p:stCondLst>
                                  <p:childTnLst>
                                    <p:animRot by="21600000">
                                      <p:cBhvr>
                                        <p:cTn id="51" dur="500" fill="hold"/>
                                        <p:tgtEl>
                                          <p:spTgt spid="157"/>
                                        </p:tgtEl>
                                        <p:attrNameLst>
                                          <p:attrName>r</p:attrName>
                                        </p:attrNameLst>
                                      </p:cBhvr>
                                    </p:animRot>
                                  </p:childTnLst>
                                </p:cTn>
                              </p:par>
                              <p:par>
                                <p:cTn id="52" presetID="8" presetClass="emph" presetSubtype="0" fill="hold" nodeType="withEffect">
                                  <p:stCondLst>
                                    <p:cond delay="0"/>
                                  </p:stCondLst>
                                  <p:childTnLst>
                                    <p:animRot by="21600000">
                                      <p:cBhvr>
                                        <p:cTn id="53" dur="500" fill="hold"/>
                                        <p:tgtEl>
                                          <p:spTgt spid="158"/>
                                        </p:tgtEl>
                                        <p:attrNameLst>
                                          <p:attrName>r</p:attrName>
                                        </p:attrNameLst>
                                      </p:cBhvr>
                                    </p:animRot>
                                  </p:childTnLst>
                                </p:cTn>
                              </p:par>
                              <p:par>
                                <p:cTn id="54" presetID="8" presetClass="emph" presetSubtype="0" fill="hold" nodeType="withEffect">
                                  <p:stCondLst>
                                    <p:cond delay="0"/>
                                  </p:stCondLst>
                                  <p:childTnLst>
                                    <p:animRot by="21600000">
                                      <p:cBhvr>
                                        <p:cTn id="55" dur="500" fill="hold"/>
                                        <p:tgtEl>
                                          <p:spTgt spid="159"/>
                                        </p:tgtEl>
                                        <p:attrNameLst>
                                          <p:attrName>r</p:attrName>
                                        </p:attrNameLst>
                                      </p:cBhvr>
                                    </p:animRot>
                                  </p:childTnLst>
                                </p:cTn>
                              </p:par>
                              <p:par>
                                <p:cTn id="56" presetID="8" presetClass="emph" presetSubtype="0" fill="hold" nodeType="withEffect">
                                  <p:stCondLst>
                                    <p:cond delay="0"/>
                                  </p:stCondLst>
                                  <p:childTnLst>
                                    <p:animRot by="21600000">
                                      <p:cBhvr>
                                        <p:cTn id="57" dur="500" fill="hold"/>
                                        <p:tgtEl>
                                          <p:spTgt spid="160"/>
                                        </p:tgtEl>
                                        <p:attrNameLst>
                                          <p:attrName>r</p:attrName>
                                        </p:attrNameLst>
                                      </p:cBhvr>
                                    </p:animRot>
                                  </p:childTnLst>
                                </p:cTn>
                              </p:par>
                              <p:par>
                                <p:cTn id="58" presetID="8" presetClass="emph" presetSubtype="0" fill="hold" nodeType="withEffect">
                                  <p:stCondLst>
                                    <p:cond delay="0"/>
                                  </p:stCondLst>
                                  <p:childTnLst>
                                    <p:animRot by="21600000">
                                      <p:cBhvr>
                                        <p:cTn id="59" dur="500" fill="hold"/>
                                        <p:tgtEl>
                                          <p:spTgt spid="161"/>
                                        </p:tgtEl>
                                        <p:attrNameLst>
                                          <p:attrName>r</p:attrName>
                                        </p:attrNameLst>
                                      </p:cBhvr>
                                    </p:animRot>
                                  </p:childTnLst>
                                </p:cTn>
                              </p:par>
                            </p:childTnLst>
                          </p:cTn>
                        </p:par>
                        <p:par>
                          <p:cTn id="60" fill="hold">
                            <p:stCondLst>
                              <p:cond delay="1500"/>
                            </p:stCondLst>
                            <p:childTnLst>
                              <p:par>
                                <p:cTn id="61" presetID="22" presetClass="entr" presetSubtype="2" fill="hold" nodeType="afterEffect">
                                  <p:stCondLst>
                                    <p:cond delay="0"/>
                                  </p:stCondLst>
                                  <p:childTnLst>
                                    <p:set>
                                      <p:cBhvr>
                                        <p:cTn id="62" dur="1" fill="hold">
                                          <p:stCondLst>
                                            <p:cond delay="0"/>
                                          </p:stCondLst>
                                        </p:cTn>
                                        <p:tgtEl>
                                          <p:spTgt spid="162"/>
                                        </p:tgtEl>
                                        <p:attrNameLst>
                                          <p:attrName>style.visibility</p:attrName>
                                        </p:attrNameLst>
                                      </p:cBhvr>
                                      <p:to>
                                        <p:strVal val="visible"/>
                                      </p:to>
                                    </p:set>
                                    <p:animEffect transition="in" filter="wipe(right)">
                                      <p:cBhvr>
                                        <p:cTn id="63" dur="500"/>
                                        <p:tgtEl>
                                          <p:spTgt spid="162"/>
                                        </p:tgtEl>
                                      </p:cBhvr>
                                    </p:animEffect>
                                  </p:childTnLst>
                                </p:cTn>
                              </p:par>
                              <p:par>
                                <p:cTn id="64" presetID="22" presetClass="entr" presetSubtype="2" fill="hold" nodeType="withEffect">
                                  <p:stCondLst>
                                    <p:cond delay="0"/>
                                  </p:stCondLst>
                                  <p:childTnLst>
                                    <p:set>
                                      <p:cBhvr>
                                        <p:cTn id="65" dur="1" fill="hold">
                                          <p:stCondLst>
                                            <p:cond delay="0"/>
                                          </p:stCondLst>
                                        </p:cTn>
                                        <p:tgtEl>
                                          <p:spTgt spid="164"/>
                                        </p:tgtEl>
                                        <p:attrNameLst>
                                          <p:attrName>style.visibility</p:attrName>
                                        </p:attrNameLst>
                                      </p:cBhvr>
                                      <p:to>
                                        <p:strVal val="visible"/>
                                      </p:to>
                                    </p:set>
                                    <p:animEffect transition="in" filter="wipe(right)">
                                      <p:cBhvr>
                                        <p:cTn id="66" dur="500"/>
                                        <p:tgtEl>
                                          <p:spTgt spid="164"/>
                                        </p:tgtEl>
                                      </p:cBhvr>
                                    </p:animEffect>
                                  </p:childTnLst>
                                </p:cTn>
                              </p:par>
                              <p:par>
                                <p:cTn id="67" presetID="22" presetClass="entr" presetSubtype="2" fill="hold" nodeType="withEffect">
                                  <p:stCondLst>
                                    <p:cond delay="0"/>
                                  </p:stCondLst>
                                  <p:childTnLst>
                                    <p:set>
                                      <p:cBhvr>
                                        <p:cTn id="68" dur="1" fill="hold">
                                          <p:stCondLst>
                                            <p:cond delay="0"/>
                                          </p:stCondLst>
                                        </p:cTn>
                                        <p:tgtEl>
                                          <p:spTgt spid="163"/>
                                        </p:tgtEl>
                                        <p:attrNameLst>
                                          <p:attrName>style.visibility</p:attrName>
                                        </p:attrNameLst>
                                      </p:cBhvr>
                                      <p:to>
                                        <p:strVal val="visible"/>
                                      </p:to>
                                    </p:set>
                                    <p:animEffect transition="in" filter="wipe(right)">
                                      <p:cBhvr>
                                        <p:cTn id="69" dur="500"/>
                                        <p:tgtEl>
                                          <p:spTgt spid="163"/>
                                        </p:tgtEl>
                                      </p:cBhvr>
                                    </p:animEffect>
                                  </p:childTnLst>
                                </p:cTn>
                              </p:par>
                              <p:par>
                                <p:cTn id="70" presetID="22" presetClass="entr" presetSubtype="2" fill="hold" nodeType="withEffect">
                                  <p:stCondLst>
                                    <p:cond delay="0"/>
                                  </p:stCondLst>
                                  <p:childTnLst>
                                    <p:set>
                                      <p:cBhvr>
                                        <p:cTn id="71" dur="1" fill="hold">
                                          <p:stCondLst>
                                            <p:cond delay="0"/>
                                          </p:stCondLst>
                                        </p:cTn>
                                        <p:tgtEl>
                                          <p:spTgt spid="165"/>
                                        </p:tgtEl>
                                        <p:attrNameLst>
                                          <p:attrName>style.visibility</p:attrName>
                                        </p:attrNameLst>
                                      </p:cBhvr>
                                      <p:to>
                                        <p:strVal val="visible"/>
                                      </p:to>
                                    </p:set>
                                    <p:animEffect transition="in" filter="wipe(right)">
                                      <p:cBhvr>
                                        <p:cTn id="72" dur="500"/>
                                        <p:tgtEl>
                                          <p:spTgt spid="165"/>
                                        </p:tgtEl>
                                      </p:cBhvr>
                                    </p:animEffect>
                                  </p:childTnLst>
                                </p:cTn>
                              </p:par>
                              <p:par>
                                <p:cTn id="73" presetID="22" presetClass="entr" presetSubtype="2" fill="hold" nodeType="withEffect">
                                  <p:stCondLst>
                                    <p:cond delay="0"/>
                                  </p:stCondLst>
                                  <p:childTnLst>
                                    <p:set>
                                      <p:cBhvr>
                                        <p:cTn id="74" dur="1" fill="hold">
                                          <p:stCondLst>
                                            <p:cond delay="0"/>
                                          </p:stCondLst>
                                        </p:cTn>
                                        <p:tgtEl>
                                          <p:spTgt spid="166"/>
                                        </p:tgtEl>
                                        <p:attrNameLst>
                                          <p:attrName>style.visibility</p:attrName>
                                        </p:attrNameLst>
                                      </p:cBhvr>
                                      <p:to>
                                        <p:strVal val="visible"/>
                                      </p:to>
                                    </p:set>
                                    <p:animEffect transition="in" filter="wipe(right)">
                                      <p:cBhvr>
                                        <p:cTn id="75" dur="500"/>
                                        <p:tgtEl>
                                          <p:spTgt spid="166"/>
                                        </p:tgtEl>
                                      </p:cBhvr>
                                    </p:animEffect>
                                  </p:childTnLst>
                                </p:cTn>
                              </p:par>
                              <p:par>
                                <p:cTn id="76" presetID="22" presetClass="entr" presetSubtype="2" fill="hold" nodeType="withEffect">
                                  <p:stCondLst>
                                    <p:cond delay="0"/>
                                  </p:stCondLst>
                                  <p:childTnLst>
                                    <p:set>
                                      <p:cBhvr>
                                        <p:cTn id="77" dur="1" fill="hold">
                                          <p:stCondLst>
                                            <p:cond delay="0"/>
                                          </p:stCondLst>
                                        </p:cTn>
                                        <p:tgtEl>
                                          <p:spTgt spid="167"/>
                                        </p:tgtEl>
                                        <p:attrNameLst>
                                          <p:attrName>style.visibility</p:attrName>
                                        </p:attrNameLst>
                                      </p:cBhvr>
                                      <p:to>
                                        <p:strVal val="visible"/>
                                      </p:to>
                                    </p:set>
                                    <p:animEffect transition="in" filter="wipe(right)">
                                      <p:cBhvr>
                                        <p:cTn id="78" dur="500"/>
                                        <p:tgtEl>
                                          <p:spTgt spid="167"/>
                                        </p:tgtEl>
                                      </p:cBhvr>
                                    </p:animEffect>
                                  </p:childTnLst>
                                </p:cTn>
                              </p:par>
                            </p:childTnLst>
                          </p:cTn>
                        </p:par>
                        <p:par>
                          <p:cTn id="79" fill="hold">
                            <p:stCondLst>
                              <p:cond delay="2000"/>
                            </p:stCondLst>
                            <p:childTnLst>
                              <p:par>
                                <p:cTn id="80" presetID="10" presetClass="exit" presetSubtype="0" fill="hold" nodeType="afterEffect">
                                  <p:stCondLst>
                                    <p:cond delay="0"/>
                                  </p:stCondLst>
                                  <p:childTnLst>
                                    <p:animEffect transition="out" filter="fade">
                                      <p:cBhvr>
                                        <p:cTn id="81" dur="500"/>
                                        <p:tgtEl>
                                          <p:spTgt spid="162"/>
                                        </p:tgtEl>
                                      </p:cBhvr>
                                    </p:animEffect>
                                    <p:set>
                                      <p:cBhvr>
                                        <p:cTn id="82" dur="1" fill="hold">
                                          <p:stCondLst>
                                            <p:cond delay="499"/>
                                          </p:stCondLst>
                                        </p:cTn>
                                        <p:tgtEl>
                                          <p:spTgt spid="162"/>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64"/>
                                        </p:tgtEl>
                                      </p:cBhvr>
                                    </p:animEffect>
                                    <p:set>
                                      <p:cBhvr>
                                        <p:cTn id="85" dur="1" fill="hold">
                                          <p:stCondLst>
                                            <p:cond delay="499"/>
                                          </p:stCondLst>
                                        </p:cTn>
                                        <p:tgtEl>
                                          <p:spTgt spid="164"/>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163"/>
                                        </p:tgtEl>
                                      </p:cBhvr>
                                    </p:animEffect>
                                    <p:set>
                                      <p:cBhvr>
                                        <p:cTn id="88" dur="1" fill="hold">
                                          <p:stCondLst>
                                            <p:cond delay="499"/>
                                          </p:stCondLst>
                                        </p:cTn>
                                        <p:tgtEl>
                                          <p:spTgt spid="163"/>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65"/>
                                        </p:tgtEl>
                                      </p:cBhvr>
                                    </p:animEffect>
                                    <p:set>
                                      <p:cBhvr>
                                        <p:cTn id="91" dur="1" fill="hold">
                                          <p:stCondLst>
                                            <p:cond delay="499"/>
                                          </p:stCondLst>
                                        </p:cTn>
                                        <p:tgtEl>
                                          <p:spTgt spid="165"/>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166"/>
                                        </p:tgtEl>
                                      </p:cBhvr>
                                    </p:animEffect>
                                    <p:set>
                                      <p:cBhvr>
                                        <p:cTn id="94" dur="1" fill="hold">
                                          <p:stCondLst>
                                            <p:cond delay="499"/>
                                          </p:stCondLst>
                                        </p:cTn>
                                        <p:tgtEl>
                                          <p:spTgt spid="166"/>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67"/>
                                        </p:tgtEl>
                                      </p:cBhvr>
                                    </p:animEffect>
                                    <p:set>
                                      <p:cBhvr>
                                        <p:cTn id="97" dur="1" fill="hold">
                                          <p:stCondLst>
                                            <p:cond delay="499"/>
                                          </p:stCondLst>
                                        </p:cTn>
                                        <p:tgtEl>
                                          <p:spTgt spid="167"/>
                                        </p:tgtEl>
                                        <p:attrNameLst>
                                          <p:attrName>style.visibility</p:attrName>
                                        </p:attrNameLst>
                                      </p:cBhvr>
                                      <p:to>
                                        <p:strVal val="hidden"/>
                                      </p:to>
                                    </p:set>
                                  </p:childTnLst>
                                </p:cTn>
                              </p:par>
                            </p:childTnLst>
                          </p:cTn>
                        </p:par>
                        <p:par>
                          <p:cTn id="98" fill="hold">
                            <p:stCondLst>
                              <p:cond delay="2500"/>
                            </p:stCondLst>
                            <p:childTnLst>
                              <p:par>
                                <p:cTn id="99" presetID="10" presetClass="entr" presetSubtype="0" fill="hold" grpId="0" nodeType="afterEffect">
                                  <p:stCondLst>
                                    <p:cond delay="0"/>
                                  </p:stCondLst>
                                  <p:childTnLst>
                                    <p:set>
                                      <p:cBhvr>
                                        <p:cTn id="100" dur="1" fill="hold">
                                          <p:stCondLst>
                                            <p:cond delay="0"/>
                                          </p:stCondLst>
                                        </p:cTn>
                                        <p:tgtEl>
                                          <p:spTgt spid="155"/>
                                        </p:tgtEl>
                                        <p:attrNameLst>
                                          <p:attrName>style.visibility</p:attrName>
                                        </p:attrNameLst>
                                      </p:cBhvr>
                                      <p:to>
                                        <p:strVal val="visible"/>
                                      </p:to>
                                    </p:set>
                                    <p:animEffect transition="in" filter="fade">
                                      <p:cBhvr>
                                        <p:cTn id="101"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15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295219e9-9eac-4c89-aa7d-e7e8f5f49d33&quot;,&quot;TimeStamp&quot;:&quot;2019-11-04T14:16:46.897751-05:00&quot;}"/>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a9015132-7b7d-4be4-9129-ed13f74c98b3&quot;,&quot;TimeStamp&quot;:&quot;2019-11-04T14:16:46.901754-05:00&quot;}"/>
</p:tagLst>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10.xml><?xml version="1.0" encoding="utf-8"?>
<a:theme xmlns:a="http://schemas.openxmlformats.org/drawingml/2006/main" name="7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3.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2_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5.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6764AB75-C570-4A56-9429-FDF989936122}"/>
    </a:ext>
  </a:extLst>
</a:theme>
</file>

<file path=ppt/theme/theme6.xml><?xml version="1.0" encoding="utf-8"?>
<a:theme xmlns:a="http://schemas.openxmlformats.org/drawingml/2006/main" name="3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7.xml><?xml version="1.0" encoding="utf-8"?>
<a:theme xmlns:a="http://schemas.openxmlformats.org/drawingml/2006/main" name="4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8.xml><?xml version="1.0" encoding="utf-8"?>
<a:theme xmlns:a="http://schemas.openxmlformats.org/drawingml/2006/main" name="5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9.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6dc66bd-df5a-4495-a5c9-5e296f49988a" xsi:nil="true"/>
    <MediaServiceTranscript xmlns="16dc66bd-df5a-4495-a5c9-5e296f49988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7" ma:contentTypeDescription="Create a new document." ma:contentTypeScope="" ma:versionID="8ec581d6c997ba8fdfd9901fdcef9afd">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db6400918fff18b1f0872009fae373a7"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4"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12239fb0-26c0-4a37-b790-6c81fba9d0fc"/>
    <ds:schemaRef ds:uri="16dc66bd-df5a-4495-a5c9-5e296f49988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4AD809D-CE9A-447F-AA12-415ABCC6BC7B}">
  <ds:schemaRefs>
    <ds:schemaRef ds:uri="12239fb0-26c0-4a37-b790-6c81fba9d0fc"/>
    <ds:schemaRef ds:uri="16dc66bd-df5a-4495-a5c9-5e296f49988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White Template</Template>
  <TotalTime>75</TotalTime>
  <Words>4159</Words>
  <Application>Microsoft Office PowerPoint</Application>
  <PresentationFormat>Widescreen</PresentationFormat>
  <Paragraphs>559</Paragraphs>
  <Slides>27</Slides>
  <Notes>27</Notes>
  <HiddenSlides>2</HiddenSlides>
  <MMClips>0</MMClips>
  <ScaleCrop>false</ScaleCrop>
  <HeadingPairs>
    <vt:vector size="6" baseType="variant">
      <vt:variant>
        <vt:lpstr>Fonts Used</vt:lpstr>
      </vt:variant>
      <vt:variant>
        <vt:i4>9</vt:i4>
      </vt:variant>
      <vt:variant>
        <vt:lpstr>Theme</vt:lpstr>
      </vt:variant>
      <vt:variant>
        <vt:i4>10</vt:i4>
      </vt:variant>
      <vt:variant>
        <vt:lpstr>Slide Titles</vt:lpstr>
      </vt:variant>
      <vt:variant>
        <vt:i4>27</vt:i4>
      </vt:variant>
    </vt:vector>
  </HeadingPairs>
  <TitlesOfParts>
    <vt:vector size="46" baseType="lpstr">
      <vt:lpstr>Arial</vt:lpstr>
      <vt:lpstr>Calibri</vt:lpstr>
      <vt:lpstr>Consolas</vt:lpstr>
      <vt:lpstr>Myriad Pro</vt:lpstr>
      <vt:lpstr>Segoe UI</vt:lpstr>
      <vt:lpstr>Segoe UI Light</vt:lpstr>
      <vt:lpstr>Segoe UI Semibold</vt:lpstr>
      <vt:lpstr>Segoe UI Semilight</vt:lpstr>
      <vt:lpstr>Wingdings</vt:lpstr>
      <vt:lpstr>White Template</vt:lpstr>
      <vt:lpstr>1_White Template</vt:lpstr>
      <vt:lpstr>Azure PPT Template - 2018</vt:lpstr>
      <vt:lpstr>2_White Template</vt:lpstr>
      <vt:lpstr>9-51027_Microsoft_Ready_Template</vt:lpstr>
      <vt:lpstr>3_White Template</vt:lpstr>
      <vt:lpstr>4_White Template</vt:lpstr>
      <vt:lpstr>5_White Template</vt:lpstr>
      <vt:lpstr>Black Template</vt:lpstr>
      <vt:lpstr>7_White Template</vt:lpstr>
      <vt:lpstr>Internal Presenter Notes: What Attendees Should Take Away</vt:lpstr>
      <vt:lpstr>PowerPoint Presentation</vt:lpstr>
      <vt:lpstr>Data loading best practices</vt:lpstr>
      <vt:lpstr>Resources</vt:lpstr>
      <vt:lpstr>Agenda</vt:lpstr>
      <vt:lpstr>What is Azure Synapse Analytics?</vt:lpstr>
      <vt:lpstr>Azure Synapse Analytics  </vt:lpstr>
      <vt:lpstr>Azure Synapse Analytics</vt:lpstr>
      <vt:lpstr>Data Warehouse Architecture</vt:lpstr>
      <vt:lpstr>Data Warehouse Processes </vt:lpstr>
      <vt:lpstr>Loading design goals</vt:lpstr>
      <vt:lpstr>Loading design goals</vt:lpstr>
      <vt:lpstr>Data warehousing loading in Azure</vt:lpstr>
      <vt:lpstr>Loading Methods </vt:lpstr>
      <vt:lpstr>PolyBase benefits</vt:lpstr>
      <vt:lpstr>Components of PolyBase</vt:lpstr>
      <vt:lpstr>Loading best practices</vt:lpstr>
      <vt:lpstr>Manage your files</vt:lpstr>
      <vt:lpstr>Reduce concurrent access</vt:lpstr>
      <vt:lpstr>Create a dedicated load user account</vt:lpstr>
      <vt:lpstr>Manage singleton updates</vt:lpstr>
      <vt:lpstr>Optimize your loads</vt:lpstr>
      <vt:lpstr>Create statistics after loading</vt:lpstr>
      <vt:lpstr>Demo: Loading data into  Azure Synapse Analytics Data Warehouse</vt:lpstr>
      <vt:lpstr>/MS Learn alert</vt:lpstr>
      <vt:lpstr>Get Certified</vt:lpstr>
      <vt:lpstr>Data loading best practices</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Dwaine Wright</cp:lastModifiedBy>
  <cp:revision>8</cp:revision>
  <dcterms:created xsi:type="dcterms:W3CDTF">2019-08-09T15:41:27Z</dcterms:created>
  <dcterms:modified xsi:type="dcterms:W3CDTF">2020-06-09T12:16:28Z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